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4.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5.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6.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7.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8.xml" ContentType="application/vnd.openxmlformats-officedocument.theme+xml"/>
  <Override PartName="/ppt/tags/tag6.xml" ContentType="application/vnd.openxmlformats-officedocument.presentationml.tags+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 id="2147483688" r:id="rId3"/>
    <p:sldMasterId id="2147483707" r:id="rId4"/>
    <p:sldMasterId id="2147483726" r:id="rId5"/>
    <p:sldMasterId id="2147483745" r:id="rId6"/>
    <p:sldMasterId id="2147483764" r:id="rId7"/>
    <p:sldMasterId id="2147483783" r:id="rId8"/>
    <p:sldMasterId id="2147483787" r:id="rId9"/>
  </p:sldMasterIdLst>
  <p:notesMasterIdLst>
    <p:notesMasterId r:id="rId23"/>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Lst>
  <p:sldSz cx="9144000" cy="6858000" type="screen4x3"/>
  <p:notesSz cx="6858000" cy="9313863"/>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EFF418"/>
    <a:srgbClr val="007B2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894" autoAdjust="0"/>
    <p:restoredTop sz="88475" autoAdjust="0"/>
  </p:normalViewPr>
  <p:slideViewPr>
    <p:cSldViewPr snapToGrid="0" showGuides="1">
      <p:cViewPr>
        <p:scale>
          <a:sx n="80" d="100"/>
          <a:sy n="80" d="100"/>
        </p:scale>
        <p:origin x="-2430" y="-1164"/>
      </p:cViewPr>
      <p:guideLst>
        <p:guide orient="horz" pos="4224"/>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tags" Target="tags/tag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fld id="{CA864D05-A4C3-47F6-BF51-ED78DDF7979A}" type="datetimeFigureOut">
              <a:rPr lang="en-US" smtClean="0"/>
              <a:pPr/>
              <a:t>5/7/2012</a:t>
            </a:fld>
            <a:endParaRPr lang="en-US"/>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3"/>
            <a:ext cx="2971800" cy="465693"/>
          </a:xfrm>
          <a:prstGeom prst="rect">
            <a:avLst/>
          </a:prstGeom>
        </p:spPr>
        <p:txBody>
          <a:bodyPr vert="horz" lIns="91440" tIns="45720" rIns="91440" bIns="45720" rtlCol="0" anchor="b"/>
          <a:lstStyle>
            <a:lvl1pPr algn="r">
              <a:defRPr sz="1200"/>
            </a:lvl1pPr>
          </a:lstStyle>
          <a:p>
            <a:fld id="{58ED8E93-AE07-414B-8F22-17D9FFCC451A}" type="slidenum">
              <a:rPr lang="en-US" smtClean="0"/>
              <a:pPr/>
              <a:t>‹#›</a:t>
            </a:fld>
            <a:endParaRPr lang="en-US"/>
          </a:p>
        </p:txBody>
      </p:sp>
    </p:spTree>
    <p:extLst>
      <p:ext uri="{BB962C8B-B14F-4D97-AF65-F5344CB8AC3E}">
        <p14:creationId xmlns:p14="http://schemas.microsoft.com/office/powerpoint/2010/main" val="38534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week, part of your responsibilities will be to assess ONE aspect of this experience that you will take back to your office.  You will present this assessment to the group on Friday in a 5-min talk that is modeled after TED talks.  </a:t>
            </a:r>
            <a:endParaRPr lang="en-US" dirty="0"/>
          </a:p>
        </p:txBody>
      </p:sp>
      <p:sp>
        <p:nvSpPr>
          <p:cNvPr id="4" name="Slide Number Placeholder 3"/>
          <p:cNvSpPr>
            <a:spLocks noGrp="1"/>
          </p:cNvSpPr>
          <p:nvPr>
            <p:ph type="sldNum" sz="quarter" idx="10"/>
          </p:nvPr>
        </p:nvSpPr>
        <p:spPr/>
        <p:txBody>
          <a:bodyPr/>
          <a:lstStyle/>
          <a:p>
            <a:fld id="{270BFC22-E37E-4A86-9D2D-BAEB210FCEC9}" type="slidenum">
              <a:rPr lang="en-US" smtClean="0"/>
              <a:pPr/>
              <a:t>2</a:t>
            </a:fld>
            <a:endParaRPr lang="en-US"/>
          </a:p>
        </p:txBody>
      </p:sp>
    </p:spTree>
    <p:extLst>
      <p:ext uri="{BB962C8B-B14F-4D97-AF65-F5344CB8AC3E}">
        <p14:creationId xmlns:p14="http://schemas.microsoft.com/office/powerpoint/2010/main" val="4095930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as facilitators are here to help you in any way to develop this 5-min presentation.  We will help you with screen capturing, working the </a:t>
            </a:r>
            <a:r>
              <a:rPr lang="en-US" dirty="0" err="1" smtClean="0"/>
              <a:t>pptx</a:t>
            </a:r>
            <a:r>
              <a:rPr lang="en-US" dirty="0" smtClean="0"/>
              <a:t> template,</a:t>
            </a:r>
            <a:r>
              <a:rPr lang="en-US" baseline="0" dirty="0" smtClean="0"/>
              <a:t> dry running the presentations, etc.  </a:t>
            </a:r>
            <a:endParaRPr lang="en-US" dirty="0"/>
          </a:p>
        </p:txBody>
      </p:sp>
      <p:sp>
        <p:nvSpPr>
          <p:cNvPr id="4" name="Slide Number Placeholder 3"/>
          <p:cNvSpPr>
            <a:spLocks noGrp="1"/>
          </p:cNvSpPr>
          <p:nvPr>
            <p:ph type="sldNum" sz="quarter" idx="10"/>
          </p:nvPr>
        </p:nvSpPr>
        <p:spPr/>
        <p:txBody>
          <a:bodyPr/>
          <a:lstStyle/>
          <a:p>
            <a:fld id="{270BFC22-E37E-4A86-9D2D-BAEB210FCEC9}" type="slidenum">
              <a:rPr lang="en-US" smtClean="0"/>
              <a:pPr/>
              <a:t>3</a:t>
            </a:fld>
            <a:endParaRPr lang="en-US"/>
          </a:p>
        </p:txBody>
      </p:sp>
    </p:spTree>
    <p:extLst>
      <p:ext uri="{BB962C8B-B14F-4D97-AF65-F5344CB8AC3E}">
        <p14:creationId xmlns:p14="http://schemas.microsoft.com/office/powerpoint/2010/main" val="386340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are we doing this.  First, we recognize</a:t>
            </a:r>
            <a:r>
              <a:rPr lang="en-US" baseline="0" dirty="0" smtClean="0"/>
              <a:t> that operational forecasters like yourself are invaluable to this experiment.  You help align the HWT goals with operational needs which helps give us operationally relevant results.  Without you, this experiment would not be successful.  However, the challenge we face every year is that capturing your thoughts and formalizing them is difficult.  As you can imagine, when you get back to your office, the everyday duties return and it’s very difficult to reflect back upon what you did here in a formal manner.  Thus, there have only been a few papers by participants and only 2 of 22 field participants have added to the HWT blog.  </a:t>
            </a:r>
            <a:endParaRPr lang="en-US" dirty="0"/>
          </a:p>
        </p:txBody>
      </p:sp>
      <p:sp>
        <p:nvSpPr>
          <p:cNvPr id="4" name="Slide Number Placeholder 3"/>
          <p:cNvSpPr>
            <a:spLocks noGrp="1"/>
          </p:cNvSpPr>
          <p:nvPr>
            <p:ph type="sldNum" sz="quarter" idx="10"/>
          </p:nvPr>
        </p:nvSpPr>
        <p:spPr/>
        <p:txBody>
          <a:bodyPr/>
          <a:lstStyle/>
          <a:p>
            <a:fld id="{270BFC22-E37E-4A86-9D2D-BAEB210FCEC9}" type="slidenum">
              <a:rPr lang="en-US" smtClean="0"/>
              <a:pPr/>
              <a:t>4</a:t>
            </a:fld>
            <a:endParaRPr lang="en-US"/>
          </a:p>
        </p:txBody>
      </p:sp>
    </p:spTree>
    <p:extLst>
      <p:ext uri="{BB962C8B-B14F-4D97-AF65-F5344CB8AC3E}">
        <p14:creationId xmlns:p14="http://schemas.microsoft.com/office/powerpoint/2010/main" val="2483496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a:t>
            </a:r>
            <a:r>
              <a:rPr lang="en-US" baseline="0" dirty="0" smtClean="0"/>
              <a:t> this year is our (WDTBs) involvement.  We spoke with the HWT coordinators and shared with them a success story we have with our Dual-Pol Operations Course “Storm of the Month”.  At WDTB, we recognized that learning is a continual process, not a fire hose.  Therefore, we made “Storm of the Month”.  It is a way for forecasters in WFOs to “share their story” of how dual-pol has been used in their operations and everyone gets to benefit from their stories.  Additionally, there are researches listening in which allows them to here first-hand how research is being transferred into operations.  It’s a win-win.  And what makes this very effective, is the fast-paced, focused nature of the talks.  The presenter is given only 20-min to present a topic/message, and then a 10-min Q&amp;A ensues.  After that, people are done.  </a:t>
            </a:r>
            <a:endParaRPr lang="en-US" dirty="0"/>
          </a:p>
        </p:txBody>
      </p:sp>
      <p:sp>
        <p:nvSpPr>
          <p:cNvPr id="4" name="Slide Number Placeholder 3"/>
          <p:cNvSpPr>
            <a:spLocks noGrp="1"/>
          </p:cNvSpPr>
          <p:nvPr>
            <p:ph type="sldNum" sz="quarter" idx="10"/>
          </p:nvPr>
        </p:nvSpPr>
        <p:spPr/>
        <p:txBody>
          <a:bodyPr/>
          <a:lstStyle/>
          <a:p>
            <a:fld id="{270BFC22-E37E-4A86-9D2D-BAEB210FCEC9}" type="slidenum">
              <a:rPr lang="en-US" smtClean="0"/>
              <a:pPr/>
              <a:t>5</a:t>
            </a:fld>
            <a:endParaRPr lang="en-US"/>
          </a:p>
        </p:txBody>
      </p:sp>
    </p:spTree>
    <p:extLst>
      <p:ext uri="{BB962C8B-B14F-4D97-AF65-F5344CB8AC3E}">
        <p14:creationId xmlns:p14="http://schemas.microsoft.com/office/powerpoint/2010/main" val="3597827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 quote from the</a:t>
            </a:r>
            <a:r>
              <a:rPr lang="en-US" baseline="0" dirty="0" smtClean="0"/>
              <a:t> NSSL director commenting on how invaluable this type of collaboration is between research and operations.</a:t>
            </a:r>
            <a:endParaRPr lang="en-US" dirty="0"/>
          </a:p>
        </p:txBody>
      </p:sp>
      <p:sp>
        <p:nvSpPr>
          <p:cNvPr id="4" name="Slide Number Placeholder 3"/>
          <p:cNvSpPr>
            <a:spLocks noGrp="1"/>
          </p:cNvSpPr>
          <p:nvPr>
            <p:ph type="sldNum" sz="quarter" idx="10"/>
          </p:nvPr>
        </p:nvSpPr>
        <p:spPr/>
        <p:txBody>
          <a:bodyPr/>
          <a:lstStyle/>
          <a:p>
            <a:fld id="{270BFC22-E37E-4A86-9D2D-BAEB210FCEC9}" type="slidenum">
              <a:rPr lang="en-US" smtClean="0"/>
              <a:pPr/>
              <a:t>6</a:t>
            </a:fld>
            <a:endParaRPr lang="en-US"/>
          </a:p>
        </p:txBody>
      </p:sp>
    </p:spTree>
    <p:extLst>
      <p:ext uri="{BB962C8B-B14F-4D97-AF65-F5344CB8AC3E}">
        <p14:creationId xmlns:p14="http://schemas.microsoft.com/office/powerpoint/2010/main" val="19998406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here is how we are going to apply these principles to your</a:t>
            </a:r>
            <a:r>
              <a:rPr lang="en-US" baseline="0" dirty="0" smtClean="0"/>
              <a:t> week here.  As stated before, you will be doing a similar type talk at the end of the week, and we are here to help you build an effective 5-min presentation that will stress your message.</a:t>
            </a:r>
            <a:endParaRPr lang="en-US" dirty="0"/>
          </a:p>
        </p:txBody>
      </p:sp>
      <p:sp>
        <p:nvSpPr>
          <p:cNvPr id="4" name="Slide Number Placeholder 3"/>
          <p:cNvSpPr>
            <a:spLocks noGrp="1"/>
          </p:cNvSpPr>
          <p:nvPr>
            <p:ph type="sldNum" sz="quarter" idx="10"/>
          </p:nvPr>
        </p:nvSpPr>
        <p:spPr/>
        <p:txBody>
          <a:bodyPr/>
          <a:lstStyle/>
          <a:p>
            <a:fld id="{270BFC22-E37E-4A86-9D2D-BAEB210FCEC9}" type="slidenum">
              <a:rPr lang="en-US" smtClean="0"/>
              <a:pPr/>
              <a:t>7</a:t>
            </a:fld>
            <a:endParaRPr lang="en-US"/>
          </a:p>
        </p:txBody>
      </p:sp>
    </p:spTree>
    <p:extLst>
      <p:ext uri="{BB962C8B-B14F-4D97-AF65-F5344CB8AC3E}">
        <p14:creationId xmlns:p14="http://schemas.microsoft.com/office/powerpoint/2010/main" val="3920285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Very briefly,</a:t>
            </a:r>
            <a:r>
              <a:rPr lang="en-US" baseline="0" dirty="0" smtClean="0"/>
              <a:t> what is a good briefing and what is expected of you in your presentation?</a:t>
            </a:r>
            <a:endParaRPr lang="en-US" dirty="0"/>
          </a:p>
        </p:txBody>
      </p:sp>
      <p:sp>
        <p:nvSpPr>
          <p:cNvPr id="4" name="Slide Number Placeholder 3"/>
          <p:cNvSpPr>
            <a:spLocks noGrp="1"/>
          </p:cNvSpPr>
          <p:nvPr>
            <p:ph type="sldNum" sz="quarter" idx="10"/>
          </p:nvPr>
        </p:nvSpPr>
        <p:spPr/>
        <p:txBody>
          <a:bodyPr/>
          <a:lstStyle/>
          <a:p>
            <a:fld id="{270BFC22-E37E-4A86-9D2D-BAEB210FCEC9}" type="slidenum">
              <a:rPr lang="en-US" smtClean="0"/>
              <a:pPr/>
              <a:t>8</a:t>
            </a:fld>
            <a:endParaRPr lang="en-US"/>
          </a:p>
        </p:txBody>
      </p:sp>
    </p:spTree>
    <p:extLst>
      <p:ext uri="{BB962C8B-B14F-4D97-AF65-F5344CB8AC3E}">
        <p14:creationId xmlns:p14="http://schemas.microsoft.com/office/powerpoint/2010/main" val="36613938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5.xml"/><Relationship Id="rId7" Type="http://schemas.openxmlformats.org/officeDocument/2006/relationships/image" Target="../media/image4.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9.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8686800" cy="1371600"/>
          </a:xfrm>
        </p:spPr>
        <p:txBody>
          <a:bodyPr anchor="t" anchorCtr="0"/>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2386584"/>
            <a:ext cx="5577840" cy="155448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087091" y="6337427"/>
            <a:ext cx="2133600" cy="365125"/>
          </a:xfrm>
          <a:prstGeom prst="rect">
            <a:avLst/>
          </a:prstGeom>
        </p:spPr>
        <p:txBody>
          <a:bodyPr/>
          <a:lstStyle>
            <a:lvl1pPr algn="ctr">
              <a:defRPr>
                <a:solidFill>
                  <a:schemeClr val="bg1"/>
                </a:solidFill>
              </a:defRPr>
            </a:lvl1pPr>
          </a:lstStyle>
          <a:p>
            <a:fld id="{A04C0132-5BB8-4C4D-93E9-190EFF871B5A}" type="datetimeFigureOut">
              <a:rPr lang="en-US" smtClean="0"/>
              <a:pPr/>
              <a:t>5/7/2012</a:t>
            </a:fld>
            <a:endParaRPr lang="en-US"/>
          </a:p>
        </p:txBody>
      </p:sp>
      <p:pic>
        <p:nvPicPr>
          <p:cNvPr id="13" name="Picture 12" descr="WDTBlogoNEW.png"/>
          <p:cNvPicPr>
            <a:picLocks noChangeAspect="1"/>
          </p:cNvPicPr>
          <p:nvPr>
            <p:custDataLst>
              <p:tags r:id="rId1"/>
            </p:custDataLst>
          </p:nvPr>
        </p:nvPicPr>
        <p:blipFill>
          <a:blip r:embed="rId5" cstate="print"/>
          <a:stretch>
            <a:fillRect/>
          </a:stretch>
        </p:blipFill>
        <p:spPr>
          <a:xfrm>
            <a:off x="1375512" y="5788152"/>
            <a:ext cx="907420" cy="914400"/>
          </a:xfrm>
          <a:prstGeom prst="rect">
            <a:avLst/>
          </a:prstGeom>
        </p:spPr>
      </p:pic>
      <p:pic>
        <p:nvPicPr>
          <p:cNvPr id="15" name="Picture 14" descr="noaa_circle.png"/>
          <p:cNvPicPr>
            <a:picLocks noChangeAspect="1"/>
          </p:cNvPicPr>
          <p:nvPr>
            <p:custDataLst>
              <p:tags r:id="rId2"/>
            </p:custDataLst>
          </p:nvPr>
        </p:nvPicPr>
        <p:blipFill>
          <a:blip r:embed="rId6" cstate="print"/>
          <a:stretch>
            <a:fillRect/>
          </a:stretch>
        </p:blipFill>
        <p:spPr>
          <a:xfrm>
            <a:off x="232512" y="4727448"/>
            <a:ext cx="914400" cy="914400"/>
          </a:xfrm>
          <a:prstGeom prst="rect">
            <a:avLst/>
          </a:prstGeom>
        </p:spPr>
      </p:pic>
      <p:pic>
        <p:nvPicPr>
          <p:cNvPr id="18" name="Picture 17" descr="nws_circle.png"/>
          <p:cNvPicPr>
            <a:picLocks noChangeAspect="1"/>
          </p:cNvPicPr>
          <p:nvPr>
            <p:custDataLst>
              <p:tags r:id="rId3"/>
            </p:custDataLst>
          </p:nvPr>
        </p:nvPicPr>
        <p:blipFill>
          <a:blip r:embed="rId7" cstate="print"/>
          <a:stretch>
            <a:fillRect/>
          </a:stretch>
        </p:blipFill>
        <p:spPr>
          <a:xfrm>
            <a:off x="1375512" y="4727448"/>
            <a:ext cx="914400" cy="914400"/>
          </a:xfrm>
          <a:prstGeom prst="rect">
            <a:avLst/>
          </a:prstGeom>
          <a:ln>
            <a:noFill/>
          </a:ln>
        </p:spPr>
      </p:pic>
      <p:pic>
        <p:nvPicPr>
          <p:cNvPr id="9" name="Picture 8" descr="NSSL-universal_transparent.png"/>
          <p:cNvPicPr>
            <a:picLocks noChangeAspect="1"/>
          </p:cNvPicPr>
          <p:nvPr userDrawn="1"/>
        </p:nvPicPr>
        <p:blipFill>
          <a:blip r:embed="rId8" cstate="print"/>
          <a:stretch>
            <a:fillRect/>
          </a:stretch>
        </p:blipFill>
        <p:spPr>
          <a:xfrm>
            <a:off x="232512" y="5788152"/>
            <a:ext cx="926281" cy="926281"/>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600x800 Image Bleed with Text (L/R)">
    <p:spTree>
      <p:nvGrpSpPr>
        <p:cNvPr id="1" name=""/>
        <p:cNvGrpSpPr/>
        <p:nvPr/>
      </p:nvGrpSpPr>
      <p:grpSpPr>
        <a:xfrm>
          <a:off x="0" y="0"/>
          <a:ext cx="0" cy="0"/>
          <a:chOff x="0" y="0"/>
          <a:chExt cx="0" cy="0"/>
        </a:xfrm>
      </p:grpSpPr>
      <p:sp>
        <p:nvSpPr>
          <p:cNvPr id="2" name="Title 1"/>
          <p:cNvSpPr>
            <a:spLocks noGrp="1"/>
          </p:cNvSpPr>
          <p:nvPr>
            <p:ph type="title"/>
          </p:nvPr>
        </p:nvSpPr>
        <p:spPr>
          <a:xfrm>
            <a:off x="5376672" y="228600"/>
            <a:ext cx="3538728" cy="914400"/>
          </a:xfrm>
        </p:spPr>
        <p:txBody>
          <a:bodyPr>
            <a:noAutofit/>
          </a:bodyPr>
          <a:lstStyle>
            <a:lvl1pPr>
              <a:defRPr sz="2800"/>
            </a:lvl1pPr>
          </a:lstStyle>
          <a:p>
            <a:r>
              <a:rPr lang="en-US" smtClean="0"/>
              <a:t>Click to edit Master title style</a:t>
            </a:r>
            <a:endParaRPr lang="en-US" dirty="0"/>
          </a:p>
        </p:txBody>
      </p:sp>
      <p:sp>
        <p:nvSpPr>
          <p:cNvPr id="3" name="Content Placeholder 2"/>
          <p:cNvSpPr>
            <a:spLocks noGrp="1"/>
          </p:cNvSpPr>
          <p:nvPr>
            <p:ph sz="half" idx="1" hasCustomPrompt="1"/>
          </p:nvPr>
        </p:nvSpPr>
        <p:spPr>
          <a:xfrm>
            <a:off x="0" y="0"/>
            <a:ext cx="5148072" cy="6858000"/>
          </a:xfrm>
          <a:effectLst>
            <a:outerShdw blurRad="50800" dist="38100" algn="l" rotWithShape="0">
              <a:prstClr val="black">
                <a:alpha val="40000"/>
              </a:prstClr>
            </a:outerShdw>
          </a:effectLst>
        </p:spPr>
        <p:txBody>
          <a:bodyPr/>
          <a:lstStyle>
            <a:lvl1pPr>
              <a:buNone/>
              <a:defRPr sz="2800">
                <a:effectLst/>
              </a:defRPr>
            </a:lvl1pPr>
            <a:lvl2pPr>
              <a:defRPr sz="2400">
                <a:effectLst/>
              </a:defRPr>
            </a:lvl2pPr>
            <a:lvl3pPr>
              <a:defRPr sz="2000">
                <a:effectLst/>
              </a:defRPr>
            </a:lvl3pPr>
            <a:lvl4pPr>
              <a:defRPr sz="1800">
                <a:effectLst/>
              </a:defRPr>
            </a:lvl4pPr>
            <a:lvl5pPr>
              <a:defRPr sz="1800">
                <a:effectLst/>
              </a:defRPr>
            </a:lvl5pPr>
            <a:lvl6pPr>
              <a:defRPr sz="1800"/>
            </a:lvl6pPr>
            <a:lvl7pPr>
              <a:defRPr sz="1800"/>
            </a:lvl7pPr>
            <a:lvl8pPr>
              <a:defRPr sz="1800"/>
            </a:lvl8pPr>
            <a:lvl9pPr>
              <a:defRPr sz="1800"/>
            </a:lvl9pPr>
          </a:lstStyle>
          <a:p>
            <a:pPr lvl="0"/>
            <a:r>
              <a:rPr lang="en-US" dirty="0" smtClean="0"/>
              <a:t>Place Image Here</a:t>
            </a:r>
            <a:endParaRPr lang="en-US" dirty="0"/>
          </a:p>
        </p:txBody>
      </p:sp>
      <p:sp>
        <p:nvSpPr>
          <p:cNvPr id="4" name="Content Placeholder 3"/>
          <p:cNvSpPr>
            <a:spLocks noGrp="1"/>
          </p:cNvSpPr>
          <p:nvPr>
            <p:ph sz="half" idx="2"/>
          </p:nvPr>
        </p:nvSpPr>
        <p:spPr>
          <a:xfrm>
            <a:off x="5376672" y="1371599"/>
            <a:ext cx="3538728" cy="5212080"/>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lumMod val="9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Full Slide Image (1024x768) with Tit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0" y="0"/>
            <a:ext cx="9144000" cy="6857999"/>
          </a:xfrm>
        </p:spPr>
        <p:txBody>
          <a:bodyPr/>
          <a:lstStyle>
            <a:lvl1pPr>
              <a:buNone/>
              <a:defRPr/>
            </a:lvl1pPr>
          </a:lstStyle>
          <a:p>
            <a:pPr lvl="0"/>
            <a:r>
              <a:rPr lang="en-US" dirty="0" smtClean="0"/>
              <a:t>Place Image Here</a:t>
            </a:r>
            <a:endParaRPr lang="en-US" dirty="0"/>
          </a:p>
        </p:txBody>
      </p:sp>
      <p:sp>
        <p:nvSpPr>
          <p:cNvPr id="2" name="Title 1"/>
          <p:cNvSpPr>
            <a:spLocks noGrp="1"/>
          </p:cNvSpPr>
          <p:nvPr>
            <p:ph type="title"/>
          </p:nvPr>
        </p:nvSpPr>
        <p:spPr>
          <a:xfrm>
            <a:off x="457200" y="482025"/>
            <a:ext cx="8229600" cy="584775"/>
          </a:xfrm>
          <a:solidFill>
            <a:schemeClr val="tx1">
              <a:alpha val="60000"/>
            </a:schemeClr>
          </a:solidFill>
          <a:ln w="25400">
            <a:solidFill>
              <a:schemeClr val="bg1"/>
            </a:solidFill>
          </a:ln>
        </p:spPr>
        <p:txBody>
          <a:bodyPr>
            <a:spAutoFit/>
          </a:bodyPr>
          <a:lstStyle/>
          <a:p>
            <a:r>
              <a:rPr lang="en-US" smtClean="0"/>
              <a:t>Click to edit Master title style</a:t>
            </a:r>
            <a:endParaRPr 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600x800 Image Bleed with Text (L/R)">
    <p:spTree>
      <p:nvGrpSpPr>
        <p:cNvPr id="1" name=""/>
        <p:cNvGrpSpPr/>
        <p:nvPr/>
      </p:nvGrpSpPr>
      <p:grpSpPr>
        <a:xfrm>
          <a:off x="0" y="0"/>
          <a:ext cx="0" cy="0"/>
          <a:chOff x="0" y="0"/>
          <a:chExt cx="0" cy="0"/>
        </a:xfrm>
      </p:grpSpPr>
      <p:sp>
        <p:nvSpPr>
          <p:cNvPr id="2" name="Title 1"/>
          <p:cNvSpPr>
            <a:spLocks noGrp="1"/>
          </p:cNvSpPr>
          <p:nvPr>
            <p:ph type="title"/>
          </p:nvPr>
        </p:nvSpPr>
        <p:spPr>
          <a:xfrm>
            <a:off x="5376672" y="228600"/>
            <a:ext cx="3538728" cy="914400"/>
          </a:xfrm>
        </p:spPr>
        <p:txBody>
          <a:bodyPr>
            <a:noAutofit/>
          </a:bodyPr>
          <a:lstStyle>
            <a:lvl1pPr>
              <a:defRPr sz="2800"/>
            </a:lvl1pPr>
          </a:lstStyle>
          <a:p>
            <a:r>
              <a:rPr lang="en-US" smtClean="0"/>
              <a:t>Click to edit Master title style</a:t>
            </a:r>
            <a:endParaRPr lang="en-US" dirty="0"/>
          </a:p>
        </p:txBody>
      </p:sp>
      <p:sp>
        <p:nvSpPr>
          <p:cNvPr id="3" name="Content Placeholder 2"/>
          <p:cNvSpPr>
            <a:spLocks noGrp="1"/>
          </p:cNvSpPr>
          <p:nvPr>
            <p:ph sz="half" idx="1" hasCustomPrompt="1"/>
          </p:nvPr>
        </p:nvSpPr>
        <p:spPr>
          <a:xfrm>
            <a:off x="0" y="0"/>
            <a:ext cx="5148072" cy="6858000"/>
          </a:xfrm>
          <a:effectLst>
            <a:outerShdw blurRad="50800" dist="38100" algn="l" rotWithShape="0">
              <a:prstClr val="black">
                <a:alpha val="40000"/>
              </a:prstClr>
            </a:outerShdw>
          </a:effectLst>
        </p:spPr>
        <p:txBody>
          <a:bodyPr/>
          <a:lstStyle>
            <a:lvl1pPr>
              <a:buNone/>
              <a:defRPr sz="2800">
                <a:effectLst/>
              </a:defRPr>
            </a:lvl1pPr>
            <a:lvl2pPr>
              <a:defRPr sz="2400">
                <a:effectLst/>
              </a:defRPr>
            </a:lvl2pPr>
            <a:lvl3pPr>
              <a:defRPr sz="2000">
                <a:effectLst/>
              </a:defRPr>
            </a:lvl3pPr>
            <a:lvl4pPr>
              <a:defRPr sz="1800">
                <a:effectLst/>
              </a:defRPr>
            </a:lvl4pPr>
            <a:lvl5pPr>
              <a:defRPr sz="1800">
                <a:effectLst/>
              </a:defRPr>
            </a:lvl5pPr>
            <a:lvl6pPr>
              <a:defRPr sz="1800"/>
            </a:lvl6pPr>
            <a:lvl7pPr>
              <a:defRPr sz="1800"/>
            </a:lvl7pPr>
            <a:lvl8pPr>
              <a:defRPr sz="1800"/>
            </a:lvl8pPr>
            <a:lvl9pPr>
              <a:defRPr sz="1800"/>
            </a:lvl9pPr>
          </a:lstStyle>
          <a:p>
            <a:pPr lvl="0"/>
            <a:r>
              <a:rPr lang="en-US" dirty="0" smtClean="0"/>
              <a:t>Place Image Here</a:t>
            </a:r>
            <a:endParaRPr lang="en-US" dirty="0"/>
          </a:p>
        </p:txBody>
      </p:sp>
      <p:sp>
        <p:nvSpPr>
          <p:cNvPr id="4" name="Content Placeholder 3"/>
          <p:cNvSpPr>
            <a:spLocks noGrp="1"/>
          </p:cNvSpPr>
          <p:nvPr>
            <p:ph sz="half" idx="2"/>
          </p:nvPr>
        </p:nvSpPr>
        <p:spPr>
          <a:xfrm>
            <a:off x="5376672" y="1371599"/>
            <a:ext cx="3538728" cy="5212080"/>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600x800 Image with Text (R/L)">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3538728" cy="914400"/>
          </a:xfrm>
        </p:spPr>
        <p:txBody>
          <a:bodyPr>
            <a:noAutofit/>
          </a:bodyPr>
          <a:lstStyle>
            <a:lvl1pPr>
              <a:defRPr sz="2800">
                <a:effectLst>
                  <a:outerShdw blurRad="50800" dist="38100" dir="8100000" algn="tr" rotWithShape="0">
                    <a:prstClr val="black">
                      <a:alpha val="40000"/>
                    </a:prstClr>
                  </a:outerShdw>
                </a:effectLst>
              </a:defRPr>
            </a:lvl1pPr>
          </a:lstStyle>
          <a:p>
            <a:r>
              <a:rPr lang="en-US" smtClean="0"/>
              <a:t>Click to edit Master title style</a:t>
            </a:r>
            <a:endParaRPr lang="en-US" dirty="0"/>
          </a:p>
        </p:txBody>
      </p:sp>
      <p:sp>
        <p:nvSpPr>
          <p:cNvPr id="3" name="Content Placeholder 2"/>
          <p:cNvSpPr>
            <a:spLocks noGrp="1"/>
          </p:cNvSpPr>
          <p:nvPr>
            <p:ph sz="half" idx="1" hasCustomPrompt="1"/>
          </p:nvPr>
        </p:nvSpPr>
        <p:spPr>
          <a:xfrm>
            <a:off x="3995928" y="0"/>
            <a:ext cx="5148072" cy="6858000"/>
          </a:xfrm>
          <a:effectLst>
            <a:outerShdw blurRad="50800" dist="38100" dir="10800000" algn="r" rotWithShape="0">
              <a:prstClr val="black">
                <a:alpha val="40000"/>
              </a:prstClr>
            </a:outerShdw>
          </a:effectLst>
        </p:spPr>
        <p:txBody>
          <a:bodyPr/>
          <a:lstStyle>
            <a:lvl1pPr>
              <a:buNone/>
              <a:defRPr sz="2800">
                <a:effectLst/>
              </a:defRPr>
            </a:lvl1pPr>
            <a:lvl2pPr>
              <a:defRPr sz="2400">
                <a:effectLst/>
              </a:defRPr>
            </a:lvl2pPr>
            <a:lvl3pPr>
              <a:defRPr sz="2000">
                <a:effectLst/>
              </a:defRPr>
            </a:lvl3pPr>
            <a:lvl4pPr>
              <a:defRPr sz="1800">
                <a:effectLst/>
              </a:defRPr>
            </a:lvl4pPr>
            <a:lvl5pPr>
              <a:defRPr sz="1800">
                <a:effectLst/>
              </a:defRPr>
            </a:lvl5pPr>
            <a:lvl6pPr>
              <a:defRPr sz="1800"/>
            </a:lvl6pPr>
            <a:lvl7pPr>
              <a:defRPr sz="1800"/>
            </a:lvl7pPr>
            <a:lvl8pPr>
              <a:defRPr sz="1800"/>
            </a:lvl8pPr>
            <a:lvl9pPr>
              <a:defRPr sz="1800"/>
            </a:lvl9pPr>
          </a:lstStyle>
          <a:p>
            <a:pPr lvl="0"/>
            <a:r>
              <a:rPr lang="en-US" dirty="0" smtClean="0"/>
              <a:t>Place Image Here</a:t>
            </a:r>
            <a:endParaRPr lang="en-US" dirty="0"/>
          </a:p>
        </p:txBody>
      </p:sp>
      <p:sp>
        <p:nvSpPr>
          <p:cNvPr id="4" name="Content Placeholder 3"/>
          <p:cNvSpPr>
            <a:spLocks noGrp="1"/>
          </p:cNvSpPr>
          <p:nvPr>
            <p:ph sz="half" idx="2"/>
          </p:nvPr>
        </p:nvSpPr>
        <p:spPr>
          <a:xfrm>
            <a:off x="228600" y="1371599"/>
            <a:ext cx="3538728" cy="5212080"/>
          </a:xfrm>
        </p:spPr>
        <p:txBody>
          <a:bodyPr/>
          <a:lstStyle>
            <a:lvl1pPr>
              <a:defRPr sz="2400">
                <a:effectLst>
                  <a:outerShdw blurRad="50800" dist="38100" dir="8100000" algn="tr" rotWithShape="0">
                    <a:prstClr val="black">
                      <a:alpha val="40000"/>
                    </a:prstClr>
                  </a:outerShdw>
                </a:effectLst>
              </a:defRPr>
            </a:lvl1pPr>
            <a:lvl2pPr>
              <a:defRPr sz="2000">
                <a:effectLst>
                  <a:outerShdw blurRad="50800" dist="38100" dir="8100000" algn="tr" rotWithShape="0">
                    <a:prstClr val="black">
                      <a:alpha val="40000"/>
                    </a:prstClr>
                  </a:outerShdw>
                </a:effectLst>
              </a:defRPr>
            </a:lvl2pPr>
            <a:lvl3pPr>
              <a:defRPr sz="1800">
                <a:effectLst>
                  <a:outerShdw blurRad="50800" dist="38100" dir="8100000" algn="tr" rotWithShape="0">
                    <a:prstClr val="black">
                      <a:alpha val="40000"/>
                    </a:prstClr>
                  </a:outerShdw>
                </a:effectLst>
              </a:defRPr>
            </a:lvl3pPr>
            <a:lvl4pPr>
              <a:defRPr sz="1600">
                <a:effectLst>
                  <a:outerShdw blurRad="50800" dist="38100" dir="8100000" algn="tr" rotWithShape="0">
                    <a:prstClr val="black">
                      <a:alpha val="40000"/>
                    </a:prstClr>
                  </a:outerShdw>
                </a:effectLst>
              </a:defRPr>
            </a:lvl4pPr>
            <a:lvl5pPr>
              <a:defRPr sz="1400">
                <a:effectLst>
                  <a:outerShdw blurRad="50800" dist="38100" dir="8100000" algn="tr" rotWithShape="0">
                    <a:prstClr val="black">
                      <a:alpha val="40000"/>
                    </a:prstClr>
                  </a:outerShdw>
                </a:effectLs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720x540 Image and Text (R/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28600" y="1527048"/>
            <a:ext cx="1600200" cy="5178552"/>
          </a:xfrm>
        </p:spPr>
        <p:txBody>
          <a:bodyPr>
            <a:normAutofit/>
          </a:bodyPr>
          <a:lstStyle>
            <a:lvl1pPr marL="119063" indent="-119063">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2057400" y="1527047"/>
            <a:ext cx="6858000" cy="5148072"/>
          </a:xfrm>
          <a:ln w="25400">
            <a:solidFill>
              <a:schemeClr val="bg1"/>
            </a:solidFill>
          </a:ln>
          <a:effectLst/>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720x540 image with text (L/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315200" y="1527048"/>
            <a:ext cx="1600200" cy="5178552"/>
          </a:xfrm>
        </p:spPr>
        <p:txBody>
          <a:bodyPr>
            <a:normAutofit/>
          </a:bodyPr>
          <a:lstStyle>
            <a:lvl1pPr marL="119063" indent="-119063">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228600" y="1527047"/>
            <a:ext cx="6858000" cy="5148072"/>
          </a:xfrm>
          <a:ln w="25400">
            <a:solidFill>
              <a:schemeClr val="bg1"/>
            </a:solidFill>
          </a:ln>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500x500 Image with Text (L/R)">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smtClean="0"/>
              <a:t>Click to edit Master title style</a:t>
            </a:r>
            <a:endParaRPr lang="en-US" dirty="0"/>
          </a:p>
        </p:txBody>
      </p:sp>
      <p:sp>
        <p:nvSpPr>
          <p:cNvPr id="3" name="Content Placeholder 2"/>
          <p:cNvSpPr>
            <a:spLocks noGrp="1"/>
          </p:cNvSpPr>
          <p:nvPr>
            <p:ph sz="half" idx="1"/>
          </p:nvPr>
        </p:nvSpPr>
        <p:spPr>
          <a:xfrm>
            <a:off x="5257800" y="1600200"/>
            <a:ext cx="3657600" cy="4764024"/>
          </a:xfrm>
        </p:spPr>
        <p:txBody>
          <a:bodyPr/>
          <a:lstStyle>
            <a:lvl1pPr marL="228600" indent="-228600">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228600" y="1600200"/>
            <a:ext cx="4764024" cy="4764024"/>
          </a:xfrm>
          <a:ln w="25400">
            <a:solidFill>
              <a:schemeClr val="bg1"/>
            </a:solidFill>
          </a:ln>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500x500 Image with Text (R/L)">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smtClean="0"/>
              <a:t>Click to edit Master title style</a:t>
            </a:r>
            <a:endParaRPr lang="en-US" dirty="0"/>
          </a:p>
        </p:txBody>
      </p:sp>
      <p:sp>
        <p:nvSpPr>
          <p:cNvPr id="3" name="Content Placeholder 2"/>
          <p:cNvSpPr>
            <a:spLocks noGrp="1"/>
          </p:cNvSpPr>
          <p:nvPr>
            <p:ph sz="half" idx="1"/>
          </p:nvPr>
        </p:nvSpPr>
        <p:spPr>
          <a:xfrm>
            <a:off x="228600" y="1600200"/>
            <a:ext cx="3657600" cy="4764024"/>
          </a:xfrm>
        </p:spPr>
        <p:txBody>
          <a:bodyPr/>
          <a:lstStyle>
            <a:lvl1pPr marL="228600" indent="-228600">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4114800" y="1600200"/>
            <a:ext cx="4764024" cy="4764024"/>
          </a:xfrm>
          <a:ln w="25400">
            <a:solidFill>
              <a:schemeClr val="bg1"/>
            </a:solidFill>
          </a:ln>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600x800 Image with Text (R/L)">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3538728" cy="914400"/>
          </a:xfrm>
        </p:spPr>
        <p:txBody>
          <a:bodyPr>
            <a:noAutofit/>
          </a:bodyPr>
          <a:lstStyle>
            <a:lvl1pPr>
              <a:defRPr sz="2800">
                <a:effectLst>
                  <a:outerShdw blurRad="50800" dist="38100" dir="8100000" algn="tr" rotWithShape="0">
                    <a:prstClr val="black">
                      <a:alpha val="40000"/>
                    </a:prstClr>
                  </a:outerShdw>
                </a:effectLst>
              </a:defRPr>
            </a:lvl1pPr>
          </a:lstStyle>
          <a:p>
            <a:r>
              <a:rPr lang="en-US" smtClean="0"/>
              <a:t>Click to edit Master title style</a:t>
            </a:r>
            <a:endParaRPr lang="en-US" dirty="0"/>
          </a:p>
        </p:txBody>
      </p:sp>
      <p:sp>
        <p:nvSpPr>
          <p:cNvPr id="3" name="Content Placeholder 2"/>
          <p:cNvSpPr>
            <a:spLocks noGrp="1"/>
          </p:cNvSpPr>
          <p:nvPr>
            <p:ph sz="half" idx="1" hasCustomPrompt="1"/>
          </p:nvPr>
        </p:nvSpPr>
        <p:spPr>
          <a:xfrm>
            <a:off x="3995928" y="0"/>
            <a:ext cx="5148072" cy="6858000"/>
          </a:xfrm>
          <a:effectLst>
            <a:outerShdw blurRad="50800" dist="38100" dir="10800000" algn="r" rotWithShape="0">
              <a:prstClr val="black">
                <a:alpha val="40000"/>
              </a:prstClr>
            </a:outerShdw>
          </a:effectLst>
        </p:spPr>
        <p:txBody>
          <a:bodyPr/>
          <a:lstStyle>
            <a:lvl1pPr>
              <a:buNone/>
              <a:defRPr sz="2800">
                <a:effectLst/>
              </a:defRPr>
            </a:lvl1pPr>
            <a:lvl2pPr>
              <a:defRPr sz="2400">
                <a:effectLst/>
              </a:defRPr>
            </a:lvl2pPr>
            <a:lvl3pPr>
              <a:defRPr sz="2000">
                <a:effectLst/>
              </a:defRPr>
            </a:lvl3pPr>
            <a:lvl4pPr>
              <a:defRPr sz="1800">
                <a:effectLst/>
              </a:defRPr>
            </a:lvl4pPr>
            <a:lvl5pPr>
              <a:defRPr sz="1800">
                <a:effectLst/>
              </a:defRPr>
            </a:lvl5pPr>
            <a:lvl6pPr>
              <a:defRPr sz="1800"/>
            </a:lvl6pPr>
            <a:lvl7pPr>
              <a:defRPr sz="1800"/>
            </a:lvl7pPr>
            <a:lvl8pPr>
              <a:defRPr sz="1800"/>
            </a:lvl8pPr>
            <a:lvl9pPr>
              <a:defRPr sz="1800"/>
            </a:lvl9pPr>
          </a:lstStyle>
          <a:p>
            <a:pPr lvl="0"/>
            <a:r>
              <a:rPr lang="en-US" dirty="0" smtClean="0"/>
              <a:t>Place Image Here</a:t>
            </a:r>
            <a:endParaRPr lang="en-US" dirty="0"/>
          </a:p>
        </p:txBody>
      </p:sp>
      <p:sp>
        <p:nvSpPr>
          <p:cNvPr id="4" name="Content Placeholder 3"/>
          <p:cNvSpPr>
            <a:spLocks noGrp="1"/>
          </p:cNvSpPr>
          <p:nvPr>
            <p:ph sz="half" idx="2"/>
          </p:nvPr>
        </p:nvSpPr>
        <p:spPr>
          <a:xfrm>
            <a:off x="228600" y="1371599"/>
            <a:ext cx="3538728" cy="5212080"/>
          </a:xfrm>
        </p:spPr>
        <p:txBody>
          <a:bodyPr/>
          <a:lstStyle>
            <a:lvl1pPr>
              <a:defRPr sz="2400">
                <a:effectLst>
                  <a:outerShdw blurRad="50800" dist="38100" dir="8100000" algn="tr" rotWithShape="0">
                    <a:prstClr val="black">
                      <a:alpha val="40000"/>
                    </a:prstClr>
                  </a:outerShdw>
                </a:effectLst>
              </a:defRPr>
            </a:lvl1pPr>
            <a:lvl2pPr>
              <a:defRPr sz="2000">
                <a:effectLst>
                  <a:outerShdw blurRad="50800" dist="38100" dir="8100000" algn="tr" rotWithShape="0">
                    <a:prstClr val="black">
                      <a:alpha val="40000"/>
                    </a:prstClr>
                  </a:outerShdw>
                </a:effectLst>
              </a:defRPr>
            </a:lvl2pPr>
            <a:lvl3pPr>
              <a:defRPr sz="1800">
                <a:effectLst>
                  <a:outerShdw blurRad="50800" dist="38100" dir="8100000" algn="tr" rotWithShape="0">
                    <a:prstClr val="black">
                      <a:alpha val="40000"/>
                    </a:prstClr>
                  </a:outerShdw>
                </a:effectLst>
              </a:defRPr>
            </a:lvl3pPr>
            <a:lvl4pPr>
              <a:defRPr sz="1600">
                <a:effectLst>
                  <a:outerShdw blurRad="50800" dist="38100" dir="8100000" algn="tr" rotWithShape="0">
                    <a:prstClr val="black">
                      <a:alpha val="40000"/>
                    </a:prstClr>
                  </a:outerShdw>
                </a:effectLst>
              </a:defRPr>
            </a:lvl4pPr>
            <a:lvl5pPr>
              <a:defRPr sz="1400">
                <a:effectLst>
                  <a:outerShdw blurRad="50800" dist="38100" dir="8100000" algn="tr" rotWithShape="0">
                    <a:prstClr val="black">
                      <a:alpha val="40000"/>
                    </a:prstClr>
                  </a:outerShdw>
                </a:effectLs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600x600 Image with Text (L/R)">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457200"/>
          </a:xfrm>
        </p:spPr>
        <p:txBody>
          <a:bodyPr>
            <a:normAutofit/>
          </a:bodyPr>
          <a:lstStyle>
            <a:lvl1pPr>
              <a:defRPr sz="3200"/>
            </a:lvl1pPr>
          </a:lstStyle>
          <a:p>
            <a:r>
              <a:rPr lang="en-US" smtClean="0"/>
              <a:t>Click to edit Master title style</a:t>
            </a:r>
            <a:endParaRPr lang="en-US" dirty="0"/>
          </a:p>
        </p:txBody>
      </p:sp>
      <p:sp>
        <p:nvSpPr>
          <p:cNvPr id="3" name="Content Placeholder 2"/>
          <p:cNvSpPr>
            <a:spLocks noGrp="1"/>
          </p:cNvSpPr>
          <p:nvPr>
            <p:ph sz="half" idx="1"/>
          </p:nvPr>
        </p:nvSpPr>
        <p:spPr>
          <a:xfrm>
            <a:off x="6172200" y="914400"/>
            <a:ext cx="2743200" cy="5715000"/>
          </a:xfrm>
        </p:spPr>
        <p:txBody>
          <a:bodyPr>
            <a:normAutofit/>
          </a:bodyPr>
          <a:lstStyle>
            <a:lvl1pPr marL="119063" indent="-119063">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228600" y="914400"/>
            <a:ext cx="5715000" cy="5715000"/>
          </a:xfrm>
          <a:ln w="25400">
            <a:solidFill>
              <a:schemeClr val="bg1"/>
            </a:solidFill>
          </a:ln>
          <a:effectLst/>
        </p:spPr>
        <p:txBody>
          <a:bodyPr/>
          <a:lstStyle>
            <a:lvl1pPr>
              <a:buNone/>
              <a:defRPr sz="2800">
                <a:effectLst/>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600x600 image with text (R/L)">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457200"/>
          </a:xfrm>
        </p:spPr>
        <p:txBody>
          <a:bodyPr>
            <a:normAutofit/>
          </a:bodyPr>
          <a:lstStyle>
            <a:lvl1pPr>
              <a:defRPr sz="3200"/>
            </a:lvl1pPr>
          </a:lstStyle>
          <a:p>
            <a:r>
              <a:rPr lang="en-US" smtClean="0"/>
              <a:t>Click to edit Master title style</a:t>
            </a:r>
            <a:endParaRPr lang="en-US" dirty="0"/>
          </a:p>
        </p:txBody>
      </p:sp>
      <p:sp>
        <p:nvSpPr>
          <p:cNvPr id="3" name="Content Placeholder 2"/>
          <p:cNvSpPr>
            <a:spLocks noGrp="1"/>
          </p:cNvSpPr>
          <p:nvPr>
            <p:ph sz="half" idx="1"/>
          </p:nvPr>
        </p:nvSpPr>
        <p:spPr>
          <a:xfrm>
            <a:off x="228600" y="914400"/>
            <a:ext cx="2743200" cy="5715000"/>
          </a:xfrm>
        </p:spPr>
        <p:txBody>
          <a:bodyPr>
            <a:normAutofit/>
          </a:bodyPr>
          <a:lstStyle>
            <a:lvl1pPr marL="119063" indent="-119063">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3200400" y="914400"/>
            <a:ext cx="5715000" cy="5715000"/>
          </a:xfrm>
          <a:ln w="25400">
            <a:solidFill>
              <a:schemeClr val="bg1"/>
            </a:solidFill>
          </a:ln>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_500x500 side-by-side 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457200"/>
          </a:xfrm>
        </p:spPr>
        <p:txBody>
          <a:bodyPr/>
          <a:lstStyle/>
          <a:p>
            <a:r>
              <a:rPr lang="en-US" smtClean="0"/>
              <a:t>Click to edit Master title style</a:t>
            </a:r>
            <a:endParaRPr lang="en-US" dirty="0"/>
          </a:p>
        </p:txBody>
      </p:sp>
      <p:sp>
        <p:nvSpPr>
          <p:cNvPr id="11" name="Content Placeholder 10"/>
          <p:cNvSpPr>
            <a:spLocks noGrp="1"/>
          </p:cNvSpPr>
          <p:nvPr>
            <p:ph sz="quarter" idx="15" hasCustomPrompt="1"/>
          </p:nvPr>
        </p:nvSpPr>
        <p:spPr>
          <a:xfrm>
            <a:off x="228600" y="1600200"/>
            <a:ext cx="4233672" cy="4233672"/>
          </a:xfrm>
          <a:ln w="25400">
            <a:solidFill>
              <a:schemeClr val="bg1"/>
            </a:solidFill>
          </a:ln>
        </p:spPr>
        <p:txBody>
          <a:bodyPr/>
          <a:lstStyle>
            <a:lvl1pPr>
              <a:buNone/>
              <a:defRPr/>
            </a:lvl1pPr>
            <a:lvl2pPr>
              <a:buNone/>
              <a:defRPr/>
            </a:lvl2pPr>
            <a:lvl3pPr>
              <a:buNone/>
              <a:defRPr/>
            </a:lvl3pPr>
            <a:lvl4pPr>
              <a:buNone/>
              <a:defRPr/>
            </a:lvl4pPr>
            <a:lvl5pPr>
              <a:buNone/>
              <a:defRPr/>
            </a:lvl5pPr>
          </a:lstStyle>
          <a:p>
            <a:pPr lvl="0"/>
            <a:r>
              <a:rPr lang="en-US" dirty="0" smtClean="0"/>
              <a:t>Place Image Here</a:t>
            </a:r>
            <a:endParaRPr lang="en-US" dirty="0"/>
          </a:p>
        </p:txBody>
      </p:sp>
      <p:sp>
        <p:nvSpPr>
          <p:cNvPr id="12" name="Content Placeholder 10"/>
          <p:cNvSpPr>
            <a:spLocks noGrp="1"/>
          </p:cNvSpPr>
          <p:nvPr>
            <p:ph sz="quarter" idx="16" hasCustomPrompt="1"/>
          </p:nvPr>
        </p:nvSpPr>
        <p:spPr>
          <a:xfrm>
            <a:off x="4681728" y="1600200"/>
            <a:ext cx="4233672" cy="4233672"/>
          </a:xfrm>
          <a:ln w="25400">
            <a:solidFill>
              <a:schemeClr val="bg1"/>
            </a:solidFill>
          </a:ln>
        </p:spPr>
        <p:txBody>
          <a:bodyPr/>
          <a:lstStyle>
            <a:lvl1pPr>
              <a:buNone/>
              <a:defRPr/>
            </a:lvl1pPr>
            <a:lvl2pPr>
              <a:buNone/>
              <a:defRPr/>
            </a:lvl2pPr>
            <a:lvl3pPr>
              <a:buNone/>
              <a:defRPr/>
            </a:lvl3pPr>
            <a:lvl4pPr>
              <a:buNone/>
              <a:defRPr/>
            </a:lvl4pPr>
            <a:lvl5pPr>
              <a:buNone/>
              <a:defRPr/>
            </a:lvl5pPr>
          </a:lstStyle>
          <a:p>
            <a:pPr lvl="0"/>
            <a:r>
              <a:rPr lang="en-US" dirty="0" smtClean="0"/>
              <a:t>Place Image Here</a:t>
            </a:r>
            <a:endParaRPr lang="en-US" dirty="0"/>
          </a:p>
        </p:txBody>
      </p:sp>
      <p:sp>
        <p:nvSpPr>
          <p:cNvPr id="19" name="Text Placeholder 18"/>
          <p:cNvSpPr>
            <a:spLocks noGrp="1"/>
          </p:cNvSpPr>
          <p:nvPr>
            <p:ph type="body" sz="quarter" idx="20" hasCustomPrompt="1"/>
          </p:nvPr>
        </p:nvSpPr>
        <p:spPr>
          <a:xfrm>
            <a:off x="228600" y="914400"/>
            <a:ext cx="4233672" cy="457200"/>
          </a:xfrm>
        </p:spPr>
        <p:txBody>
          <a:bodyPr/>
          <a:lstStyle>
            <a:lvl1pPr algn="ctr">
              <a:buNone/>
              <a:defRPr b="1">
                <a:solidFill>
                  <a:srgbClr val="B89F50"/>
                </a:solidFill>
              </a:defRPr>
            </a:lvl1pPr>
          </a:lstStyle>
          <a:p>
            <a:pPr lvl="0"/>
            <a:r>
              <a:rPr lang="en-US" dirty="0" smtClean="0"/>
              <a:t>Type Image Title</a:t>
            </a:r>
            <a:endParaRPr lang="en-US" dirty="0"/>
          </a:p>
        </p:txBody>
      </p:sp>
      <p:sp>
        <p:nvSpPr>
          <p:cNvPr id="20" name="Text Placeholder 18"/>
          <p:cNvSpPr>
            <a:spLocks noGrp="1"/>
          </p:cNvSpPr>
          <p:nvPr>
            <p:ph type="body" sz="quarter" idx="21" hasCustomPrompt="1"/>
          </p:nvPr>
        </p:nvSpPr>
        <p:spPr>
          <a:xfrm>
            <a:off x="4681728" y="914400"/>
            <a:ext cx="4233672" cy="457200"/>
          </a:xfrm>
        </p:spPr>
        <p:txBody>
          <a:bodyPr/>
          <a:lstStyle>
            <a:lvl1pPr algn="ctr">
              <a:buNone/>
              <a:defRPr b="1">
                <a:solidFill>
                  <a:srgbClr val="B89F50"/>
                </a:solidFill>
              </a:defRPr>
            </a:lvl1pPr>
          </a:lstStyle>
          <a:p>
            <a:pPr lvl="0"/>
            <a:r>
              <a:rPr lang="en-US" dirty="0" smtClean="0"/>
              <a:t>Type Image Title</a:t>
            </a:r>
            <a:endParaRPr lang="en-US" dirty="0"/>
          </a:p>
        </p:txBody>
      </p:sp>
      <p:sp>
        <p:nvSpPr>
          <p:cNvPr id="22" name="Text Placeholder 21"/>
          <p:cNvSpPr>
            <a:spLocks noGrp="1"/>
          </p:cNvSpPr>
          <p:nvPr>
            <p:ph type="body" sz="quarter" idx="22"/>
          </p:nvPr>
        </p:nvSpPr>
        <p:spPr>
          <a:xfrm>
            <a:off x="228600" y="6062472"/>
            <a:ext cx="8686800" cy="566928"/>
          </a:xfrm>
        </p:spPr>
        <p:txBody>
          <a:bodyPr/>
          <a:lstStyle>
            <a:lvl1pPr>
              <a:buNone/>
              <a:defRPr sz="2000"/>
            </a:lvl1pPr>
          </a:lstStyle>
          <a:p>
            <a:pPr lvl="0"/>
            <a:r>
              <a:rPr lang="en-US" smtClean="0"/>
              <a:t>Click to edit Master text styles</a:t>
            </a: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HCI Image with Text (R/L)">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914400"/>
          </a:xfrm>
        </p:spPr>
        <p:txBody>
          <a:bodyPr>
            <a:normAutofit/>
          </a:bodyPr>
          <a:lstStyle>
            <a:lvl1pPr>
              <a:defRPr sz="3200"/>
            </a:lvl1pPr>
          </a:lstStyle>
          <a:p>
            <a:r>
              <a:rPr lang="en-US" smtClean="0"/>
              <a:t>Click to edit Master title style</a:t>
            </a:r>
            <a:endParaRPr lang="en-US" dirty="0"/>
          </a:p>
        </p:txBody>
      </p:sp>
      <p:sp>
        <p:nvSpPr>
          <p:cNvPr id="3" name="Content Placeholder 2"/>
          <p:cNvSpPr>
            <a:spLocks noGrp="1"/>
          </p:cNvSpPr>
          <p:nvPr>
            <p:ph sz="half" idx="1"/>
          </p:nvPr>
        </p:nvSpPr>
        <p:spPr>
          <a:xfrm>
            <a:off x="228600" y="1600200"/>
            <a:ext cx="3383280" cy="4764024"/>
          </a:xfrm>
        </p:spPr>
        <p:txBody>
          <a:bodyPr>
            <a:normAutofit/>
          </a:bodyPr>
          <a:lstStyle>
            <a:lvl1pPr marL="119063" indent="-119063">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3794760" y="1600200"/>
            <a:ext cx="5120640" cy="4764024"/>
          </a:xfrm>
          <a:ln w="25400">
            <a:noFill/>
          </a:ln>
          <a:effectLst>
            <a:outerShdw blurRad="50800" dist="38100" dir="2700000" algn="tl" rotWithShape="0">
              <a:prstClr val="black">
                <a:alpha val="40000"/>
              </a:prstClr>
            </a:outerShdw>
          </a:effectLst>
        </p:spPr>
        <p:txBody>
          <a:bodyPr/>
          <a:lstStyle>
            <a:lvl1pPr>
              <a:buNone/>
              <a:defRPr sz="2800">
                <a:effectLst/>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HCI Image with Text (L/R)">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914400"/>
          </a:xfrm>
        </p:spPr>
        <p:txBody>
          <a:bodyPr>
            <a:normAutofit/>
          </a:bodyPr>
          <a:lstStyle>
            <a:lvl1pPr>
              <a:defRPr sz="3200"/>
            </a:lvl1pPr>
          </a:lstStyle>
          <a:p>
            <a:r>
              <a:rPr lang="en-US" smtClean="0"/>
              <a:t>Click to edit Master title style</a:t>
            </a:r>
            <a:endParaRPr lang="en-US" dirty="0"/>
          </a:p>
        </p:txBody>
      </p:sp>
      <p:sp>
        <p:nvSpPr>
          <p:cNvPr id="4" name="Content Placeholder 3"/>
          <p:cNvSpPr>
            <a:spLocks noGrp="1"/>
          </p:cNvSpPr>
          <p:nvPr>
            <p:ph sz="half" idx="2" hasCustomPrompt="1"/>
          </p:nvPr>
        </p:nvSpPr>
        <p:spPr>
          <a:xfrm>
            <a:off x="228600" y="1600200"/>
            <a:ext cx="5120640" cy="4764024"/>
          </a:xfrm>
          <a:ln w="25400">
            <a:noFill/>
          </a:ln>
          <a:effectLst>
            <a:outerShdw blurRad="50800" dist="38100" dir="2700000" algn="tl" rotWithShape="0">
              <a:prstClr val="black">
                <a:alpha val="40000"/>
              </a:prstClr>
            </a:outerShdw>
          </a:effectLst>
        </p:spPr>
        <p:txBody>
          <a:bodyPr/>
          <a:lstStyle>
            <a:lvl1pPr>
              <a:buNone/>
              <a:defRPr sz="2800">
                <a:effectLst/>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
        <p:nvSpPr>
          <p:cNvPr id="3" name="Content Placeholder 2"/>
          <p:cNvSpPr>
            <a:spLocks noGrp="1"/>
          </p:cNvSpPr>
          <p:nvPr>
            <p:ph sz="half" idx="1"/>
          </p:nvPr>
        </p:nvSpPr>
        <p:spPr>
          <a:xfrm>
            <a:off x="5532120" y="1600200"/>
            <a:ext cx="3383280" cy="4764024"/>
          </a:xfrm>
        </p:spPr>
        <p:txBody>
          <a:bodyPr>
            <a:normAutofit/>
          </a:bodyPr>
          <a:lstStyle>
            <a:lvl1pPr marL="119063" indent="-119063">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RPG Horizontal Image with Text Below">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914400"/>
          </a:xfrm>
        </p:spPr>
        <p:txBody>
          <a:bodyPr>
            <a:normAutofit/>
          </a:bodyPr>
          <a:lstStyle>
            <a:lvl1pPr>
              <a:defRPr sz="3200"/>
            </a:lvl1pPr>
          </a:lstStyle>
          <a:p>
            <a:r>
              <a:rPr lang="en-US" smtClean="0"/>
              <a:t>Click to edit Master title style</a:t>
            </a:r>
            <a:endParaRPr lang="en-US" dirty="0"/>
          </a:p>
        </p:txBody>
      </p:sp>
      <p:sp>
        <p:nvSpPr>
          <p:cNvPr id="4" name="Content Placeholder 3"/>
          <p:cNvSpPr>
            <a:spLocks noGrp="1"/>
          </p:cNvSpPr>
          <p:nvPr>
            <p:ph sz="half" idx="2" hasCustomPrompt="1"/>
          </p:nvPr>
        </p:nvSpPr>
        <p:spPr>
          <a:xfrm>
            <a:off x="228600" y="1371600"/>
            <a:ext cx="8686800" cy="2514600"/>
          </a:xfrm>
          <a:ln w="25400">
            <a:noFill/>
          </a:ln>
          <a:effectLst>
            <a:outerShdw blurRad="50800" dist="38100" dir="2700000" algn="tl" rotWithShape="0">
              <a:prstClr val="black">
                <a:alpha val="40000"/>
              </a:prstClr>
            </a:outerShdw>
          </a:effectLst>
        </p:spPr>
        <p:txBody>
          <a:bodyPr/>
          <a:lstStyle>
            <a:lvl1pPr>
              <a:buNone/>
              <a:defRPr sz="2800">
                <a:effectLst/>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
        <p:nvSpPr>
          <p:cNvPr id="3" name="Content Placeholder 2"/>
          <p:cNvSpPr>
            <a:spLocks noGrp="1"/>
          </p:cNvSpPr>
          <p:nvPr>
            <p:ph sz="half" idx="1"/>
          </p:nvPr>
        </p:nvSpPr>
        <p:spPr>
          <a:xfrm>
            <a:off x="228600" y="4114800"/>
            <a:ext cx="8686800" cy="2514600"/>
          </a:xfrm>
        </p:spPr>
        <p:txBody>
          <a:bodyPr>
            <a:normAutofit/>
          </a:bodyPr>
          <a:lstStyle>
            <a:lvl1pPr marL="228600" indent="-228600">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RPG Vertical Image with Text (L/R)">
    <p:spTree>
      <p:nvGrpSpPr>
        <p:cNvPr id="1" name=""/>
        <p:cNvGrpSpPr/>
        <p:nvPr/>
      </p:nvGrpSpPr>
      <p:grpSpPr>
        <a:xfrm>
          <a:off x="0" y="0"/>
          <a:ext cx="0" cy="0"/>
          <a:chOff x="0" y="0"/>
          <a:chExt cx="0" cy="0"/>
        </a:xfrm>
      </p:grpSpPr>
      <p:sp>
        <p:nvSpPr>
          <p:cNvPr id="2" name="Title 1"/>
          <p:cNvSpPr>
            <a:spLocks noGrp="1"/>
          </p:cNvSpPr>
          <p:nvPr>
            <p:ph type="title"/>
          </p:nvPr>
        </p:nvSpPr>
        <p:spPr>
          <a:xfrm>
            <a:off x="5257800" y="228600"/>
            <a:ext cx="3657600" cy="914400"/>
          </a:xfrm>
        </p:spPr>
        <p:txBody>
          <a:bodyPr>
            <a:noAutofit/>
          </a:bodyPr>
          <a:lstStyle>
            <a:lvl1pPr>
              <a:defRPr sz="2800"/>
            </a:lvl1pPr>
          </a:lstStyle>
          <a:p>
            <a:r>
              <a:rPr lang="en-US" smtClean="0"/>
              <a:t>Click to edit Master title style</a:t>
            </a:r>
            <a:endParaRPr lang="en-US" dirty="0"/>
          </a:p>
        </p:txBody>
      </p:sp>
      <p:sp>
        <p:nvSpPr>
          <p:cNvPr id="3" name="Content Placeholder 2"/>
          <p:cNvSpPr>
            <a:spLocks noGrp="1"/>
          </p:cNvSpPr>
          <p:nvPr>
            <p:ph sz="half" idx="1" hasCustomPrompt="1"/>
          </p:nvPr>
        </p:nvSpPr>
        <p:spPr>
          <a:xfrm>
            <a:off x="228600" y="228600"/>
            <a:ext cx="4800600" cy="6400800"/>
          </a:xfrm>
          <a:effectLst>
            <a:outerShdw blurRad="50800" dist="38100" dir="2700000" algn="tl" rotWithShape="0">
              <a:prstClr val="black">
                <a:alpha val="40000"/>
              </a:prstClr>
            </a:outerShdw>
          </a:effectLst>
        </p:spPr>
        <p:txBody>
          <a:bodyPr/>
          <a:lstStyle>
            <a:lvl1pPr>
              <a:buNone/>
              <a:defRPr sz="2800">
                <a:effectLst/>
              </a:defRPr>
            </a:lvl1pPr>
            <a:lvl2pPr>
              <a:defRPr sz="2400">
                <a:effectLst/>
              </a:defRPr>
            </a:lvl2pPr>
            <a:lvl3pPr>
              <a:defRPr sz="2000">
                <a:effectLst/>
              </a:defRPr>
            </a:lvl3pPr>
            <a:lvl4pPr>
              <a:defRPr sz="1800">
                <a:effectLst/>
              </a:defRPr>
            </a:lvl4pPr>
            <a:lvl5pPr>
              <a:defRPr sz="1800">
                <a:effectLst/>
              </a:defRPr>
            </a:lvl5pPr>
            <a:lvl6pPr>
              <a:defRPr sz="1800"/>
            </a:lvl6pPr>
            <a:lvl7pPr>
              <a:defRPr sz="1800"/>
            </a:lvl7pPr>
            <a:lvl8pPr>
              <a:defRPr sz="1800"/>
            </a:lvl8pPr>
            <a:lvl9pPr>
              <a:defRPr sz="1800"/>
            </a:lvl9pPr>
          </a:lstStyle>
          <a:p>
            <a:pPr lvl="0"/>
            <a:r>
              <a:rPr lang="en-US" dirty="0" smtClean="0"/>
              <a:t>Place Image Here</a:t>
            </a:r>
            <a:endParaRPr lang="en-US" dirty="0"/>
          </a:p>
        </p:txBody>
      </p:sp>
      <p:sp>
        <p:nvSpPr>
          <p:cNvPr id="4" name="Content Placeholder 3"/>
          <p:cNvSpPr>
            <a:spLocks noGrp="1"/>
          </p:cNvSpPr>
          <p:nvPr>
            <p:ph sz="half" idx="2"/>
          </p:nvPr>
        </p:nvSpPr>
        <p:spPr>
          <a:xfrm>
            <a:off x="5257800" y="1371599"/>
            <a:ext cx="3657600" cy="5257800"/>
          </a:xfrm>
        </p:spPr>
        <p:txBody>
          <a:bodyPr/>
          <a:lstStyle>
            <a:lvl1pPr marL="119063" indent="-119063">
              <a:defRPr sz="2400"/>
            </a:lvl1pPr>
            <a:lvl2pPr marL="576263" indent="-119063">
              <a:defRPr sz="2000"/>
            </a:lvl2pPr>
            <a:lvl3pPr marL="1033463" indent="-119063">
              <a:tabLst/>
              <a:defRPr sz="1800"/>
            </a:lvl3pPr>
            <a:lvl4pPr marL="1490663" indent="-119063">
              <a:defRPr sz="1600"/>
            </a:lvl4pPr>
            <a:lvl5pPr marL="1947863" indent="-119063">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RPG Vertical Image with Text (R/L)">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3657600" cy="914400"/>
          </a:xfrm>
        </p:spPr>
        <p:txBody>
          <a:bodyPr>
            <a:noAutofit/>
          </a:bodyPr>
          <a:lstStyle>
            <a:lvl1pPr>
              <a:defRPr sz="2800"/>
            </a:lvl1pPr>
          </a:lstStyle>
          <a:p>
            <a:r>
              <a:rPr lang="en-US" smtClean="0"/>
              <a:t>Click to edit Master title style</a:t>
            </a:r>
            <a:endParaRPr lang="en-US" dirty="0"/>
          </a:p>
        </p:txBody>
      </p:sp>
      <p:sp>
        <p:nvSpPr>
          <p:cNvPr id="3" name="Content Placeholder 2"/>
          <p:cNvSpPr>
            <a:spLocks noGrp="1"/>
          </p:cNvSpPr>
          <p:nvPr>
            <p:ph sz="half" idx="1" hasCustomPrompt="1"/>
          </p:nvPr>
        </p:nvSpPr>
        <p:spPr>
          <a:xfrm>
            <a:off x="4114800" y="228600"/>
            <a:ext cx="4800600" cy="6400800"/>
          </a:xfrm>
          <a:effectLst>
            <a:outerShdw blurRad="50800" dist="38100" dir="2700000" algn="tl" rotWithShape="0">
              <a:prstClr val="black">
                <a:alpha val="40000"/>
              </a:prstClr>
            </a:outerShdw>
          </a:effectLst>
        </p:spPr>
        <p:txBody>
          <a:bodyPr/>
          <a:lstStyle>
            <a:lvl1pPr>
              <a:buNone/>
              <a:defRPr sz="2800">
                <a:effectLst/>
              </a:defRPr>
            </a:lvl1pPr>
            <a:lvl2pPr>
              <a:defRPr sz="2400">
                <a:effectLst/>
              </a:defRPr>
            </a:lvl2pPr>
            <a:lvl3pPr>
              <a:defRPr sz="2000">
                <a:effectLst/>
              </a:defRPr>
            </a:lvl3pPr>
            <a:lvl4pPr>
              <a:defRPr sz="1800">
                <a:effectLst/>
              </a:defRPr>
            </a:lvl4pPr>
            <a:lvl5pPr>
              <a:defRPr sz="1800">
                <a:effectLst/>
              </a:defRPr>
            </a:lvl5pPr>
            <a:lvl6pPr>
              <a:defRPr sz="1800"/>
            </a:lvl6pPr>
            <a:lvl7pPr>
              <a:defRPr sz="1800"/>
            </a:lvl7pPr>
            <a:lvl8pPr>
              <a:defRPr sz="1800"/>
            </a:lvl8pPr>
            <a:lvl9pPr>
              <a:defRPr sz="1800"/>
            </a:lvl9pPr>
          </a:lstStyle>
          <a:p>
            <a:pPr lvl="0"/>
            <a:r>
              <a:rPr lang="en-US" dirty="0" smtClean="0"/>
              <a:t>Place Image Here</a:t>
            </a:r>
            <a:endParaRPr lang="en-US" dirty="0"/>
          </a:p>
        </p:txBody>
      </p:sp>
      <p:sp>
        <p:nvSpPr>
          <p:cNvPr id="4" name="Content Placeholder 3"/>
          <p:cNvSpPr>
            <a:spLocks noGrp="1"/>
          </p:cNvSpPr>
          <p:nvPr>
            <p:ph sz="half" idx="2"/>
          </p:nvPr>
        </p:nvSpPr>
        <p:spPr>
          <a:xfrm>
            <a:off x="228600" y="1371599"/>
            <a:ext cx="3657600" cy="5257800"/>
          </a:xfrm>
        </p:spPr>
        <p:txBody>
          <a:bodyPr/>
          <a:lstStyle>
            <a:lvl1pPr marL="119063" indent="-119063">
              <a:defRPr sz="2400"/>
            </a:lvl1pPr>
            <a:lvl2pPr marL="576263" indent="-119063">
              <a:defRPr sz="2000"/>
            </a:lvl2pPr>
            <a:lvl3pPr marL="1033463" indent="-119063">
              <a:defRPr sz="1800"/>
            </a:lvl3pPr>
            <a:lvl4pPr marL="1490663" indent="-119063">
              <a:defRPr sz="1600"/>
            </a:lvl4pPr>
            <a:lvl5pPr marL="1947863" indent="-119063">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720x540 Image and Text (R/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28600" y="1527048"/>
            <a:ext cx="1600200" cy="5178552"/>
          </a:xfrm>
        </p:spPr>
        <p:txBody>
          <a:bodyPr>
            <a:normAutofit/>
          </a:bodyPr>
          <a:lstStyle>
            <a:lvl1pPr marL="0" indent="119063">
              <a:buNone/>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2057400" y="1527047"/>
            <a:ext cx="6858000" cy="5148072"/>
          </a:xfrm>
          <a:ln w="25400">
            <a:solidFill>
              <a:schemeClr val="bg1"/>
            </a:solidFill>
          </a:ln>
          <a:effectLst>
            <a:outerShdw blurRad="50800" dist="38100" dir="2700000" algn="tl" rotWithShape="0">
              <a:prstClr val="black">
                <a:alpha val="40000"/>
              </a:prstClr>
            </a:outerShdw>
          </a:effectLst>
        </p:spPr>
        <p:txBody>
          <a:bodyPr/>
          <a:lstStyle>
            <a:lvl1pPr>
              <a:buNone/>
              <a:defRPr sz="2800">
                <a:effectLst/>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8686800" cy="1371600"/>
          </a:xfrm>
        </p:spPr>
        <p:txBody>
          <a:bodyPr anchor="t" anchorCtr="0"/>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2386584"/>
            <a:ext cx="5577840" cy="155448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1829222" y="4592901"/>
            <a:ext cx="2133600" cy="365125"/>
          </a:xfrm>
          <a:prstGeom prst="rect">
            <a:avLst/>
          </a:prstGeom>
        </p:spPr>
        <p:txBody>
          <a:bodyPr/>
          <a:lstStyle>
            <a:lvl1pPr algn="ctr">
              <a:defRPr>
                <a:solidFill>
                  <a:schemeClr val="bg1"/>
                </a:solidFill>
              </a:defRPr>
            </a:lvl1pPr>
          </a:lstStyle>
          <a:p>
            <a:fld id="{762B3EA5-DDB1-44CC-94BD-0116132E5E3A}" type="datetimeFigureOut">
              <a:rPr lang="en-US" smtClean="0"/>
              <a:pPr/>
              <a:t>5/7/2012</a:t>
            </a:fld>
            <a:endParaRPr lang="en-US" dirty="0"/>
          </a:p>
        </p:txBody>
      </p:sp>
      <p:pic>
        <p:nvPicPr>
          <p:cNvPr id="12" name="Picture 11" descr="Logo.png"/>
          <p:cNvPicPr>
            <a:picLocks noChangeAspect="1"/>
          </p:cNvPicPr>
          <p:nvPr/>
        </p:nvPicPr>
        <p:blipFill>
          <a:blip r:embed="rId2" cstate="print"/>
          <a:stretch>
            <a:fillRect/>
          </a:stretch>
        </p:blipFill>
        <p:spPr>
          <a:xfrm>
            <a:off x="232512" y="5788152"/>
            <a:ext cx="914400" cy="914400"/>
          </a:xfrm>
          <a:prstGeom prst="rect">
            <a:avLst/>
          </a:prstGeom>
        </p:spPr>
      </p:pic>
      <p:pic>
        <p:nvPicPr>
          <p:cNvPr id="13" name="Picture 12" descr="WDTBlogoNEW.png"/>
          <p:cNvPicPr>
            <a:picLocks noChangeAspect="1"/>
          </p:cNvPicPr>
          <p:nvPr/>
        </p:nvPicPr>
        <p:blipFill>
          <a:blip r:embed="rId3" cstate="print"/>
          <a:stretch>
            <a:fillRect/>
          </a:stretch>
        </p:blipFill>
        <p:spPr>
          <a:xfrm>
            <a:off x="1375512" y="5788152"/>
            <a:ext cx="907420" cy="914400"/>
          </a:xfrm>
          <a:prstGeom prst="rect">
            <a:avLst/>
          </a:prstGeom>
        </p:spPr>
      </p:pic>
      <p:pic>
        <p:nvPicPr>
          <p:cNvPr id="10" name="Picture 9" descr="WDTBlogoNEW.png"/>
          <p:cNvPicPr>
            <a:picLocks noChangeAspect="1"/>
          </p:cNvPicPr>
          <p:nvPr userDrawn="1"/>
        </p:nvPicPr>
        <p:blipFill>
          <a:blip r:embed="rId3" cstate="print"/>
          <a:stretch>
            <a:fillRect/>
          </a:stretch>
        </p:blipFill>
        <p:spPr>
          <a:xfrm>
            <a:off x="6858000" y="5788152"/>
            <a:ext cx="907420" cy="914400"/>
          </a:xfrm>
          <a:prstGeom prst="rect">
            <a:avLst/>
          </a:prstGeom>
        </p:spPr>
      </p:pic>
      <p:pic>
        <p:nvPicPr>
          <p:cNvPr id="11" name="Picture 10" descr="noaa_circle.png"/>
          <p:cNvPicPr>
            <a:picLocks noChangeAspect="1"/>
          </p:cNvPicPr>
          <p:nvPr userDrawn="1"/>
        </p:nvPicPr>
        <p:blipFill>
          <a:blip r:embed="rId4" cstate="print"/>
          <a:stretch>
            <a:fillRect/>
          </a:stretch>
        </p:blipFill>
        <p:spPr>
          <a:xfrm>
            <a:off x="232512" y="5788152"/>
            <a:ext cx="914400" cy="914400"/>
          </a:xfrm>
          <a:prstGeom prst="rect">
            <a:avLst/>
          </a:prstGeom>
        </p:spPr>
      </p:pic>
      <p:pic>
        <p:nvPicPr>
          <p:cNvPr id="14" name="Picture 13" descr="nws_circle.png"/>
          <p:cNvPicPr>
            <a:picLocks noChangeAspect="1"/>
          </p:cNvPicPr>
          <p:nvPr userDrawn="1"/>
        </p:nvPicPr>
        <p:blipFill>
          <a:blip r:embed="rId5" cstate="print"/>
          <a:stretch>
            <a:fillRect/>
          </a:stretch>
        </p:blipFill>
        <p:spPr>
          <a:xfrm>
            <a:off x="1375512" y="5788152"/>
            <a:ext cx="914400" cy="914400"/>
          </a:xfrm>
          <a:prstGeom prst="rect">
            <a:avLst/>
          </a:prstGeom>
          <a:ln>
            <a:noFill/>
          </a:ln>
        </p:spPr>
      </p:pic>
      <p:sp>
        <p:nvSpPr>
          <p:cNvPr id="16" name="Rectangle 15"/>
          <p:cNvSpPr/>
          <p:nvPr userDrawn="1"/>
        </p:nvSpPr>
        <p:spPr>
          <a:xfrm>
            <a:off x="6099048" y="2331720"/>
            <a:ext cx="3044952" cy="2286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NSSL-universal_transparent.png"/>
          <p:cNvPicPr>
            <a:picLocks noChangeAspect="1"/>
          </p:cNvPicPr>
          <p:nvPr userDrawn="1"/>
        </p:nvPicPr>
        <p:blipFill>
          <a:blip r:embed="rId6" cstate="print"/>
          <a:stretch>
            <a:fillRect/>
          </a:stretch>
        </p:blipFill>
        <p:spPr>
          <a:xfrm>
            <a:off x="7980215" y="5776271"/>
            <a:ext cx="926281" cy="926281"/>
          </a:xfrm>
          <a:prstGeom prst="rect">
            <a:avLst/>
          </a:prstGeom>
        </p:spPr>
      </p:pic>
    </p:spTree>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1097280"/>
          </a:xfrm>
        </p:spPr>
        <p:txBody>
          <a:bodyPr anchor="t" anchorCtr="0"/>
          <a:lstStyle>
            <a:lvl1pPr algn="ctr">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554480"/>
            <a:ext cx="5669280" cy="5029200"/>
          </a:xfrm>
        </p:spPr>
        <p:txBody>
          <a:bodyPr/>
          <a:lstStyle>
            <a:lvl1pPr>
              <a:spcBef>
                <a:spcPts val="0"/>
              </a:spcBef>
              <a:spcAft>
                <a:spcPts val="1200"/>
              </a:spcAft>
              <a:defRPr b="0"/>
            </a:lvl1pPr>
            <a:lvl2pPr>
              <a:spcBef>
                <a:spcPts val="0"/>
              </a:spcBef>
              <a:spcAft>
                <a:spcPts val="600"/>
              </a:spcAft>
              <a:defRPr/>
            </a:lvl2pPr>
            <a:lvl3pPr>
              <a:spcBef>
                <a:spcPts val="0"/>
              </a:spcBef>
              <a:spcAft>
                <a:spcPts val="600"/>
              </a:spcAft>
              <a:defRPr/>
            </a:lvl3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twoObj" preserve="1">
  <p:cSld name="500x500 Image with Text (L/R)">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smtClean="0"/>
              <a:t>Click to edit Master title style</a:t>
            </a:r>
            <a:endParaRPr lang="en-US" dirty="0"/>
          </a:p>
        </p:txBody>
      </p:sp>
      <p:sp>
        <p:nvSpPr>
          <p:cNvPr id="3" name="Content Placeholder 2"/>
          <p:cNvSpPr>
            <a:spLocks noGrp="1"/>
          </p:cNvSpPr>
          <p:nvPr>
            <p:ph sz="half" idx="1"/>
          </p:nvPr>
        </p:nvSpPr>
        <p:spPr>
          <a:xfrm>
            <a:off x="5257800" y="1600200"/>
            <a:ext cx="3657600" cy="4764024"/>
          </a:xfrm>
        </p:spPr>
        <p:txBody>
          <a:bodyPr/>
          <a:lstStyle>
            <a:lvl1pPr marL="228600" indent="-228600">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228600" y="1600200"/>
            <a:ext cx="4764024" cy="4764024"/>
          </a:xfrm>
          <a:ln w="25400">
            <a:solidFill>
              <a:schemeClr val="bg1"/>
            </a:solidFill>
          </a:ln>
          <a:effectLst>
            <a:outerShdw blurRad="50800" dist="38100" dir="2700000" algn="tl" rotWithShape="0">
              <a:prstClr val="black">
                <a:alpha val="40000"/>
              </a:prstClr>
            </a:outerShdw>
          </a:effectLst>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65760"/>
            <a:ext cx="8229600" cy="1554480"/>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2710512"/>
            <a:ext cx="6400800" cy="1371600"/>
          </a:xfrm>
        </p:spPr>
        <p:txBody>
          <a:bodyPr anchor="b" anchorCtr="0"/>
          <a:lstStyle>
            <a:lvl1pPr marL="0" indent="0" algn="ctr">
              <a:buNone/>
              <a:defRPr>
                <a:solidFill>
                  <a:schemeClr val="bg1">
                    <a:lumMod val="9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6" name="Picture 5" descr="WDTBlogoNEW.png"/>
          <p:cNvPicPr>
            <a:picLocks noChangeAspect="1"/>
          </p:cNvPicPr>
          <p:nvPr userDrawn="1"/>
        </p:nvPicPr>
        <p:blipFill>
          <a:blip r:embed="rId2" cstate="print"/>
          <a:stretch>
            <a:fillRect/>
          </a:stretch>
        </p:blipFill>
        <p:spPr>
          <a:xfrm>
            <a:off x="6858000" y="5788152"/>
            <a:ext cx="907420" cy="914400"/>
          </a:xfrm>
          <a:prstGeom prst="rect">
            <a:avLst/>
          </a:prstGeom>
        </p:spPr>
      </p:pic>
      <p:pic>
        <p:nvPicPr>
          <p:cNvPr id="7" name="Picture 6" descr="noaa_circle.png"/>
          <p:cNvPicPr>
            <a:picLocks noChangeAspect="1"/>
          </p:cNvPicPr>
          <p:nvPr userDrawn="1"/>
        </p:nvPicPr>
        <p:blipFill>
          <a:blip r:embed="rId3" cstate="print"/>
          <a:stretch>
            <a:fillRect/>
          </a:stretch>
        </p:blipFill>
        <p:spPr>
          <a:xfrm>
            <a:off x="232512" y="5788152"/>
            <a:ext cx="914400" cy="914400"/>
          </a:xfrm>
          <a:prstGeom prst="rect">
            <a:avLst/>
          </a:prstGeom>
        </p:spPr>
      </p:pic>
      <p:pic>
        <p:nvPicPr>
          <p:cNvPr id="8" name="Picture 7" descr="nws_circle.png"/>
          <p:cNvPicPr>
            <a:picLocks noChangeAspect="1"/>
          </p:cNvPicPr>
          <p:nvPr userDrawn="1"/>
        </p:nvPicPr>
        <p:blipFill>
          <a:blip r:embed="rId4" cstate="print"/>
          <a:stretch>
            <a:fillRect/>
          </a:stretch>
        </p:blipFill>
        <p:spPr>
          <a:xfrm>
            <a:off x="1375512" y="5788152"/>
            <a:ext cx="914400" cy="914400"/>
          </a:xfrm>
          <a:prstGeom prst="rect">
            <a:avLst/>
          </a:prstGeom>
          <a:ln>
            <a:noFill/>
          </a:ln>
        </p:spPr>
      </p:pic>
      <p:pic>
        <p:nvPicPr>
          <p:cNvPr id="9" name="Picture 8" descr="NSSL-universal_transparent.png"/>
          <p:cNvPicPr>
            <a:picLocks noChangeAspect="1"/>
          </p:cNvPicPr>
          <p:nvPr userDrawn="1"/>
        </p:nvPicPr>
        <p:blipFill>
          <a:blip r:embed="rId5" cstate="print"/>
          <a:stretch>
            <a:fillRect/>
          </a:stretch>
        </p:blipFill>
        <p:spPr>
          <a:xfrm>
            <a:off x="7980215" y="5788152"/>
            <a:ext cx="926281" cy="926281"/>
          </a:xfrm>
          <a:prstGeom prst="rect">
            <a:avLst/>
          </a:prstGeom>
        </p:spPr>
      </p:pic>
    </p:spTree>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ext-Only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0"/>
          </p:nvPr>
        </p:nvSpPr>
        <p:spPr>
          <a:xfrm>
            <a:off x="457200" y="1600200"/>
            <a:ext cx="8229600" cy="4983480"/>
          </a:xfrm>
        </p:spPr>
        <p:txBody>
          <a:bodyPr/>
          <a:lstStyle>
            <a:lvl4pPr>
              <a:buNone/>
              <a:defRPr/>
            </a:lvl4pPr>
            <a:lvl5pPr>
              <a:buNone/>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Font informa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Title Font: Myriad Pro Light (32 pt)</a:t>
            </a:r>
            <a:endParaRPr lang="en-US" dirty="0"/>
          </a:p>
        </p:txBody>
      </p:sp>
      <p:sp>
        <p:nvSpPr>
          <p:cNvPr id="10" name="Content Placeholder 9"/>
          <p:cNvSpPr>
            <a:spLocks noGrp="1"/>
          </p:cNvSpPr>
          <p:nvPr>
            <p:ph sz="quarter" idx="10" hasCustomPrompt="1"/>
          </p:nvPr>
        </p:nvSpPr>
        <p:spPr>
          <a:xfrm>
            <a:off x="457200" y="1600200"/>
            <a:ext cx="8229600" cy="4983480"/>
          </a:xfrm>
        </p:spPr>
        <p:txBody>
          <a:bodyPr/>
          <a:lstStyle>
            <a:lvl1pPr>
              <a:defRPr baseline="0"/>
            </a:lvl1pPr>
            <a:lvl2pPr>
              <a:defRPr/>
            </a:lvl2pPr>
            <a:lvl3pPr>
              <a:defRPr/>
            </a:lvl3pPr>
            <a:lvl4pPr>
              <a:buNone/>
              <a:defRPr/>
            </a:lvl4pPr>
            <a:lvl5pPr>
              <a:buNone/>
              <a:defRPr/>
            </a:lvl5pPr>
          </a:lstStyle>
          <a:p>
            <a:pPr lvl="0"/>
            <a:r>
              <a:rPr lang="en-US" dirty="0" smtClean="0"/>
              <a:t>First level body text: Verdana (24 pt)</a:t>
            </a:r>
          </a:p>
          <a:p>
            <a:pPr lvl="1"/>
            <a:r>
              <a:rPr lang="en-US" dirty="0" smtClean="0"/>
              <a:t>Second level text: Verdana (20 pt) </a:t>
            </a:r>
          </a:p>
          <a:p>
            <a:pPr lvl="2"/>
            <a:r>
              <a:rPr lang="en-US" dirty="0" smtClean="0"/>
              <a:t>Third level text: Verdana (18 pt)</a:t>
            </a: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Full Screen Image (1024x768) with Tit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0" y="0"/>
            <a:ext cx="9144000" cy="6857999"/>
          </a:xfrm>
        </p:spPr>
        <p:txBody>
          <a:bodyPr/>
          <a:lstStyle>
            <a:lvl1pPr>
              <a:buNone/>
              <a:defRPr/>
            </a:lvl1pPr>
          </a:lstStyle>
          <a:p>
            <a:pPr lvl="0"/>
            <a:r>
              <a:rPr lang="en-US" dirty="0" smtClean="0"/>
              <a:t>Place Image Here</a:t>
            </a:r>
            <a:endParaRPr lang="en-US" dirty="0"/>
          </a:p>
        </p:txBody>
      </p:sp>
      <p:sp>
        <p:nvSpPr>
          <p:cNvPr id="2" name="Title 1"/>
          <p:cNvSpPr>
            <a:spLocks noGrp="1"/>
          </p:cNvSpPr>
          <p:nvPr>
            <p:ph type="title"/>
          </p:nvPr>
        </p:nvSpPr>
        <p:spPr>
          <a:xfrm>
            <a:off x="457200" y="482025"/>
            <a:ext cx="8229600" cy="584775"/>
          </a:xfrm>
          <a:solidFill>
            <a:schemeClr val="tx1">
              <a:alpha val="75000"/>
            </a:schemeClr>
          </a:solidFill>
          <a:ln w="25400">
            <a:solidFill>
              <a:schemeClr val="bg1"/>
            </a:solidFill>
          </a:ln>
        </p:spPr>
        <p:txBody>
          <a:bodyPr>
            <a:spAutoFit/>
          </a:bodyPr>
          <a:lstStyle/>
          <a:p>
            <a:r>
              <a:rPr lang="en-US" smtClean="0"/>
              <a:t>Click to edit Master title style</a:t>
            </a:r>
            <a:endParaRPr lang="en-US"/>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600x800 Image Bleed with Text (L/R)">
    <p:spTree>
      <p:nvGrpSpPr>
        <p:cNvPr id="1" name=""/>
        <p:cNvGrpSpPr/>
        <p:nvPr/>
      </p:nvGrpSpPr>
      <p:grpSpPr>
        <a:xfrm>
          <a:off x="0" y="0"/>
          <a:ext cx="0" cy="0"/>
          <a:chOff x="0" y="0"/>
          <a:chExt cx="0" cy="0"/>
        </a:xfrm>
      </p:grpSpPr>
      <p:sp>
        <p:nvSpPr>
          <p:cNvPr id="2" name="Title 1"/>
          <p:cNvSpPr>
            <a:spLocks noGrp="1"/>
          </p:cNvSpPr>
          <p:nvPr>
            <p:ph type="title"/>
          </p:nvPr>
        </p:nvSpPr>
        <p:spPr>
          <a:xfrm>
            <a:off x="5376672" y="228600"/>
            <a:ext cx="3538728" cy="914400"/>
          </a:xfrm>
        </p:spPr>
        <p:txBody>
          <a:bodyPr>
            <a:noAutofit/>
          </a:bodyPr>
          <a:lstStyle>
            <a:lvl1pPr>
              <a:defRPr sz="2800"/>
            </a:lvl1pPr>
          </a:lstStyle>
          <a:p>
            <a:r>
              <a:rPr lang="en-US" smtClean="0"/>
              <a:t>Click to edit Master title style</a:t>
            </a:r>
            <a:endParaRPr lang="en-US" dirty="0"/>
          </a:p>
        </p:txBody>
      </p:sp>
      <p:sp>
        <p:nvSpPr>
          <p:cNvPr id="3" name="Content Placeholder 2"/>
          <p:cNvSpPr>
            <a:spLocks noGrp="1"/>
          </p:cNvSpPr>
          <p:nvPr>
            <p:ph sz="half" idx="1" hasCustomPrompt="1"/>
          </p:nvPr>
        </p:nvSpPr>
        <p:spPr>
          <a:xfrm>
            <a:off x="0" y="0"/>
            <a:ext cx="5148072" cy="6858000"/>
          </a:xfrm>
          <a:effectLst>
            <a:outerShdw blurRad="50800" dist="38100" algn="l" rotWithShape="0">
              <a:prstClr val="black">
                <a:alpha val="40000"/>
              </a:prstClr>
            </a:outerShdw>
          </a:effectLst>
        </p:spPr>
        <p:txBody>
          <a:bodyPr/>
          <a:lstStyle>
            <a:lvl1pPr>
              <a:buNone/>
              <a:defRPr sz="2800">
                <a:effectLst/>
              </a:defRPr>
            </a:lvl1pPr>
            <a:lvl2pPr>
              <a:defRPr sz="2400">
                <a:effectLst/>
              </a:defRPr>
            </a:lvl2pPr>
            <a:lvl3pPr>
              <a:defRPr sz="2000">
                <a:effectLst/>
              </a:defRPr>
            </a:lvl3pPr>
            <a:lvl4pPr>
              <a:defRPr sz="1800">
                <a:effectLst/>
              </a:defRPr>
            </a:lvl4pPr>
            <a:lvl5pPr>
              <a:defRPr sz="1800">
                <a:effectLst/>
              </a:defRPr>
            </a:lvl5pPr>
            <a:lvl6pPr>
              <a:defRPr sz="1800"/>
            </a:lvl6pPr>
            <a:lvl7pPr>
              <a:defRPr sz="1800"/>
            </a:lvl7pPr>
            <a:lvl8pPr>
              <a:defRPr sz="1800"/>
            </a:lvl8pPr>
            <a:lvl9pPr>
              <a:defRPr sz="1800"/>
            </a:lvl9pPr>
          </a:lstStyle>
          <a:p>
            <a:pPr lvl="0"/>
            <a:r>
              <a:rPr lang="en-US" dirty="0" smtClean="0"/>
              <a:t>Place Image Here</a:t>
            </a:r>
            <a:endParaRPr lang="en-US" dirty="0"/>
          </a:p>
        </p:txBody>
      </p:sp>
      <p:sp>
        <p:nvSpPr>
          <p:cNvPr id="4" name="Content Placeholder 3"/>
          <p:cNvSpPr>
            <a:spLocks noGrp="1"/>
          </p:cNvSpPr>
          <p:nvPr>
            <p:ph sz="half" idx="2"/>
          </p:nvPr>
        </p:nvSpPr>
        <p:spPr>
          <a:xfrm>
            <a:off x="5376672" y="1371599"/>
            <a:ext cx="3538728" cy="5212080"/>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600x800 Image with Text (R/L)">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3538728" cy="914400"/>
          </a:xfrm>
        </p:spPr>
        <p:txBody>
          <a:bodyPr>
            <a:noAutofit/>
          </a:bodyPr>
          <a:lstStyle>
            <a:lvl1pPr>
              <a:defRPr sz="2800">
                <a:effectLst>
                  <a:outerShdw blurRad="50800" dist="38100" dir="8100000" algn="tr" rotWithShape="0">
                    <a:prstClr val="black">
                      <a:alpha val="40000"/>
                    </a:prstClr>
                  </a:outerShdw>
                </a:effectLst>
              </a:defRPr>
            </a:lvl1pPr>
          </a:lstStyle>
          <a:p>
            <a:r>
              <a:rPr lang="en-US" smtClean="0"/>
              <a:t>Click to edit Master title style</a:t>
            </a:r>
            <a:endParaRPr lang="en-US" dirty="0"/>
          </a:p>
        </p:txBody>
      </p:sp>
      <p:sp>
        <p:nvSpPr>
          <p:cNvPr id="3" name="Content Placeholder 2"/>
          <p:cNvSpPr>
            <a:spLocks noGrp="1"/>
          </p:cNvSpPr>
          <p:nvPr>
            <p:ph sz="half" idx="1" hasCustomPrompt="1"/>
          </p:nvPr>
        </p:nvSpPr>
        <p:spPr>
          <a:xfrm>
            <a:off x="3995928" y="0"/>
            <a:ext cx="5148072" cy="6858000"/>
          </a:xfrm>
          <a:effectLst>
            <a:outerShdw blurRad="50800" dist="38100" dir="10800000" algn="r" rotWithShape="0">
              <a:prstClr val="black">
                <a:alpha val="40000"/>
              </a:prstClr>
            </a:outerShdw>
          </a:effectLst>
        </p:spPr>
        <p:txBody>
          <a:bodyPr/>
          <a:lstStyle>
            <a:lvl1pPr>
              <a:buNone/>
              <a:defRPr sz="2800">
                <a:effectLst/>
              </a:defRPr>
            </a:lvl1pPr>
            <a:lvl2pPr>
              <a:defRPr sz="2400">
                <a:effectLst/>
              </a:defRPr>
            </a:lvl2pPr>
            <a:lvl3pPr>
              <a:defRPr sz="2000">
                <a:effectLst/>
              </a:defRPr>
            </a:lvl3pPr>
            <a:lvl4pPr>
              <a:defRPr sz="1800">
                <a:effectLst/>
              </a:defRPr>
            </a:lvl4pPr>
            <a:lvl5pPr>
              <a:defRPr sz="1800">
                <a:effectLst/>
              </a:defRPr>
            </a:lvl5pPr>
            <a:lvl6pPr>
              <a:defRPr sz="1800"/>
            </a:lvl6pPr>
            <a:lvl7pPr>
              <a:defRPr sz="1800"/>
            </a:lvl7pPr>
            <a:lvl8pPr>
              <a:defRPr sz="1800"/>
            </a:lvl8pPr>
            <a:lvl9pPr>
              <a:defRPr sz="1800"/>
            </a:lvl9pPr>
          </a:lstStyle>
          <a:p>
            <a:pPr lvl="0"/>
            <a:r>
              <a:rPr lang="en-US" dirty="0" smtClean="0"/>
              <a:t>Place Image Here</a:t>
            </a:r>
            <a:endParaRPr lang="en-US" dirty="0"/>
          </a:p>
        </p:txBody>
      </p:sp>
      <p:sp>
        <p:nvSpPr>
          <p:cNvPr id="4" name="Content Placeholder 3"/>
          <p:cNvSpPr>
            <a:spLocks noGrp="1"/>
          </p:cNvSpPr>
          <p:nvPr>
            <p:ph sz="half" idx="2"/>
          </p:nvPr>
        </p:nvSpPr>
        <p:spPr>
          <a:xfrm>
            <a:off x="228600" y="1371599"/>
            <a:ext cx="3538728" cy="5212080"/>
          </a:xfrm>
        </p:spPr>
        <p:txBody>
          <a:bodyPr/>
          <a:lstStyle>
            <a:lvl1pPr>
              <a:defRPr sz="2400">
                <a:effectLst>
                  <a:outerShdw blurRad="50800" dist="38100" dir="8100000" algn="tr" rotWithShape="0">
                    <a:prstClr val="black">
                      <a:alpha val="40000"/>
                    </a:prstClr>
                  </a:outerShdw>
                </a:effectLst>
              </a:defRPr>
            </a:lvl1pPr>
            <a:lvl2pPr>
              <a:defRPr sz="2000">
                <a:effectLst>
                  <a:outerShdw blurRad="50800" dist="38100" dir="8100000" algn="tr" rotWithShape="0">
                    <a:prstClr val="black">
                      <a:alpha val="40000"/>
                    </a:prstClr>
                  </a:outerShdw>
                </a:effectLst>
              </a:defRPr>
            </a:lvl2pPr>
            <a:lvl3pPr>
              <a:defRPr sz="1800">
                <a:effectLst>
                  <a:outerShdw blurRad="50800" dist="38100" dir="8100000" algn="tr" rotWithShape="0">
                    <a:prstClr val="black">
                      <a:alpha val="40000"/>
                    </a:prstClr>
                  </a:outerShdw>
                </a:effectLst>
              </a:defRPr>
            </a:lvl3pPr>
            <a:lvl4pPr>
              <a:defRPr sz="1600">
                <a:effectLst>
                  <a:outerShdw blurRad="50800" dist="38100" dir="8100000" algn="tr" rotWithShape="0">
                    <a:prstClr val="black">
                      <a:alpha val="40000"/>
                    </a:prstClr>
                  </a:outerShdw>
                </a:effectLst>
              </a:defRPr>
            </a:lvl4pPr>
            <a:lvl5pPr>
              <a:defRPr sz="1400">
                <a:effectLst>
                  <a:outerShdw blurRad="50800" dist="38100" dir="8100000" algn="tr" rotWithShape="0">
                    <a:prstClr val="black">
                      <a:alpha val="40000"/>
                    </a:prstClr>
                  </a:outerShdw>
                </a:effectLs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720x540 Image and Text (R/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28600" y="1527048"/>
            <a:ext cx="1600200" cy="5178552"/>
          </a:xfrm>
        </p:spPr>
        <p:txBody>
          <a:bodyPr lIns="0" rIns="0">
            <a:normAutofit/>
          </a:bodyPr>
          <a:lstStyle>
            <a:lvl1pPr marL="0" indent="119063">
              <a:buNone/>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2057400" y="1527047"/>
            <a:ext cx="6858000" cy="5148072"/>
          </a:xfrm>
          <a:ln w="25400">
            <a:solidFill>
              <a:schemeClr val="bg1"/>
            </a:solidFill>
          </a:ln>
          <a:effectLst>
            <a:outerShdw blurRad="50800" dist="38100" dir="2700000" algn="tl" rotWithShape="0">
              <a:prstClr val="black">
                <a:alpha val="40000"/>
              </a:prstClr>
            </a:outerShdw>
          </a:effectLst>
        </p:spPr>
        <p:txBody>
          <a:bodyPr/>
          <a:lstStyle>
            <a:lvl1pPr>
              <a:buNone/>
              <a:defRPr sz="2800">
                <a:effectLst/>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720x540 image with text (L/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315200" y="1527048"/>
            <a:ext cx="1600200" cy="5178552"/>
          </a:xfrm>
        </p:spPr>
        <p:txBody>
          <a:bodyPr>
            <a:normAutofit/>
          </a:bodyPr>
          <a:lstStyle>
            <a:lvl1pPr marL="0" indent="119063">
              <a:buNone/>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228600" y="1527047"/>
            <a:ext cx="6858000" cy="5148072"/>
          </a:xfrm>
          <a:ln w="25400">
            <a:solidFill>
              <a:schemeClr val="bg1"/>
            </a:solidFill>
          </a:ln>
          <a:effectLst>
            <a:outerShdw blurRad="50800" dist="38100" dir="2700000" algn="tl" rotWithShape="0">
              <a:prstClr val="black">
                <a:alpha val="40000"/>
              </a:prstClr>
            </a:outerShdw>
          </a:effectLst>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720x540 image with text (L/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315200" y="1527048"/>
            <a:ext cx="1600200" cy="5178552"/>
          </a:xfrm>
        </p:spPr>
        <p:txBody>
          <a:bodyPr>
            <a:normAutofit/>
          </a:bodyPr>
          <a:lstStyle>
            <a:lvl1pPr marL="0" indent="119063">
              <a:buNone/>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228600" y="1527047"/>
            <a:ext cx="6858000" cy="5148072"/>
          </a:xfrm>
          <a:ln w="25400">
            <a:solidFill>
              <a:schemeClr val="bg1"/>
            </a:solidFill>
          </a:ln>
          <a:effectLst>
            <a:outerShdw blurRad="50800" dist="38100" dir="2700000" algn="tl" rotWithShape="0">
              <a:prstClr val="black">
                <a:alpha val="40000"/>
              </a:prstClr>
            </a:outerShdw>
          </a:effectLst>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 preserve="1">
  <p:cSld name="500x500 Image with Text (L/R)">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smtClean="0"/>
              <a:t>Click to edit Master title style</a:t>
            </a:r>
            <a:endParaRPr lang="en-US" dirty="0"/>
          </a:p>
        </p:txBody>
      </p:sp>
      <p:sp>
        <p:nvSpPr>
          <p:cNvPr id="3" name="Content Placeholder 2"/>
          <p:cNvSpPr>
            <a:spLocks noGrp="1"/>
          </p:cNvSpPr>
          <p:nvPr>
            <p:ph sz="half" idx="1"/>
          </p:nvPr>
        </p:nvSpPr>
        <p:spPr>
          <a:xfrm>
            <a:off x="5257800" y="1600200"/>
            <a:ext cx="3657600" cy="4764024"/>
          </a:xfrm>
        </p:spPr>
        <p:txBody>
          <a:bodyPr/>
          <a:lstStyle>
            <a:lvl1pPr marL="228600" indent="-228600">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228600" y="1600200"/>
            <a:ext cx="4764024" cy="4764024"/>
          </a:xfrm>
          <a:ln w="25400">
            <a:solidFill>
              <a:schemeClr val="bg1"/>
            </a:solidFill>
          </a:ln>
          <a:effectLst>
            <a:outerShdw blurRad="50800" dist="38100" dir="2700000" algn="tl" rotWithShape="0">
              <a:prstClr val="black">
                <a:alpha val="40000"/>
              </a:prstClr>
            </a:outerShdw>
          </a:effectLst>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500x500 Image with Text (R/L)">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smtClean="0"/>
              <a:t>Click to edit Master title style</a:t>
            </a:r>
            <a:endParaRPr lang="en-US" dirty="0"/>
          </a:p>
        </p:txBody>
      </p:sp>
      <p:sp>
        <p:nvSpPr>
          <p:cNvPr id="3" name="Content Placeholder 2"/>
          <p:cNvSpPr>
            <a:spLocks noGrp="1"/>
          </p:cNvSpPr>
          <p:nvPr>
            <p:ph sz="half" idx="1"/>
          </p:nvPr>
        </p:nvSpPr>
        <p:spPr>
          <a:xfrm>
            <a:off x="228600" y="1600200"/>
            <a:ext cx="3657600" cy="4764024"/>
          </a:xfrm>
        </p:spPr>
        <p:txBody>
          <a:bodyPr/>
          <a:lstStyle>
            <a:lvl1pPr marL="228600" indent="-228600">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4114800" y="1600200"/>
            <a:ext cx="4764024" cy="4764024"/>
          </a:xfrm>
          <a:ln w="25400">
            <a:solidFill>
              <a:schemeClr val="bg1"/>
            </a:solidFill>
          </a:ln>
          <a:effectLst>
            <a:outerShdw blurRad="50800" dist="38100" dir="2700000" algn="tl" rotWithShape="0">
              <a:prstClr val="black">
                <a:alpha val="40000"/>
              </a:prstClr>
            </a:outerShdw>
          </a:effectLst>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Obj" preserve="1">
  <p:cSld name="600x600 Image with Text (L/R)">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457200"/>
          </a:xfrm>
        </p:spPr>
        <p:txBody>
          <a:bodyPr>
            <a:normAutofit/>
          </a:bodyPr>
          <a:lstStyle>
            <a:lvl1pPr>
              <a:defRPr sz="3200"/>
            </a:lvl1pPr>
          </a:lstStyle>
          <a:p>
            <a:r>
              <a:rPr lang="en-US" smtClean="0"/>
              <a:t>Click to edit Master title style</a:t>
            </a:r>
            <a:endParaRPr lang="en-US" dirty="0"/>
          </a:p>
        </p:txBody>
      </p:sp>
      <p:sp>
        <p:nvSpPr>
          <p:cNvPr id="3" name="Content Placeholder 2"/>
          <p:cNvSpPr>
            <a:spLocks noGrp="1"/>
          </p:cNvSpPr>
          <p:nvPr>
            <p:ph sz="half" idx="1"/>
          </p:nvPr>
        </p:nvSpPr>
        <p:spPr>
          <a:xfrm>
            <a:off x="6172200" y="914400"/>
            <a:ext cx="2743200" cy="5715000"/>
          </a:xfrm>
        </p:spPr>
        <p:txBody>
          <a:bodyPr>
            <a:normAutofit/>
          </a:bodyPr>
          <a:lstStyle>
            <a:lvl1pPr marL="119063" indent="-119063">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228600" y="914400"/>
            <a:ext cx="5715000" cy="5715000"/>
          </a:xfrm>
          <a:ln w="25400">
            <a:solidFill>
              <a:schemeClr val="bg1"/>
            </a:solidFill>
          </a:ln>
          <a:effectLst>
            <a:outerShdw blurRad="50800" dist="38100" dir="2700000" algn="tl" rotWithShape="0">
              <a:prstClr val="black">
                <a:alpha val="40000"/>
              </a:prstClr>
            </a:outerShdw>
          </a:effectLst>
        </p:spPr>
        <p:txBody>
          <a:bodyPr/>
          <a:lstStyle>
            <a:lvl1pPr>
              <a:buNone/>
              <a:defRPr sz="2800">
                <a:effectLst/>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Obj" preserve="1">
  <p:cSld name="600x600 image with text (R/L)">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457200"/>
          </a:xfrm>
        </p:spPr>
        <p:txBody>
          <a:bodyPr>
            <a:normAutofit/>
          </a:bodyPr>
          <a:lstStyle>
            <a:lvl1pPr>
              <a:defRPr sz="3200"/>
            </a:lvl1pPr>
          </a:lstStyle>
          <a:p>
            <a:r>
              <a:rPr lang="en-US" smtClean="0"/>
              <a:t>Click to edit Master title style</a:t>
            </a:r>
            <a:endParaRPr lang="en-US" dirty="0"/>
          </a:p>
        </p:txBody>
      </p:sp>
      <p:sp>
        <p:nvSpPr>
          <p:cNvPr id="3" name="Content Placeholder 2"/>
          <p:cNvSpPr>
            <a:spLocks noGrp="1"/>
          </p:cNvSpPr>
          <p:nvPr>
            <p:ph sz="half" idx="1"/>
          </p:nvPr>
        </p:nvSpPr>
        <p:spPr>
          <a:xfrm>
            <a:off x="228600" y="914400"/>
            <a:ext cx="2743200" cy="5715000"/>
          </a:xfrm>
        </p:spPr>
        <p:txBody>
          <a:bodyPr>
            <a:normAutofit/>
          </a:bodyPr>
          <a:lstStyle>
            <a:lvl1pPr marL="119063" indent="-119063">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3200400" y="914400"/>
            <a:ext cx="5715000" cy="5715000"/>
          </a:xfrm>
          <a:ln w="25400">
            <a:solidFill>
              <a:schemeClr val="bg1"/>
            </a:solidFill>
          </a:ln>
          <a:effectLst>
            <a:outerShdw blurRad="50800" dist="38100" dir="2700000" algn="tl" rotWithShape="0">
              <a:prstClr val="black">
                <a:alpha val="40000"/>
              </a:prstClr>
            </a:outerShdw>
          </a:effectLst>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500x500 side-by-side 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457200"/>
          </a:xfrm>
        </p:spPr>
        <p:txBody>
          <a:bodyPr/>
          <a:lstStyle/>
          <a:p>
            <a:r>
              <a:rPr lang="en-US" smtClean="0"/>
              <a:t>Click to edit Master title style</a:t>
            </a:r>
            <a:endParaRPr lang="en-US" dirty="0"/>
          </a:p>
        </p:txBody>
      </p:sp>
      <p:sp>
        <p:nvSpPr>
          <p:cNvPr id="11" name="Content Placeholder 10"/>
          <p:cNvSpPr>
            <a:spLocks noGrp="1"/>
          </p:cNvSpPr>
          <p:nvPr>
            <p:ph sz="quarter" idx="15" hasCustomPrompt="1"/>
          </p:nvPr>
        </p:nvSpPr>
        <p:spPr>
          <a:xfrm>
            <a:off x="228600" y="1600200"/>
            <a:ext cx="4233672" cy="4233672"/>
          </a:xfrm>
          <a:ln w="25400">
            <a:solidFill>
              <a:schemeClr val="bg1"/>
            </a:solidFill>
          </a:ln>
          <a:effectLst>
            <a:outerShdw blurRad="50800" dist="38100" dir="2700000" algn="tl" rotWithShape="0">
              <a:prstClr val="black">
                <a:alpha val="40000"/>
              </a:prstClr>
            </a:outerShdw>
          </a:effectLst>
        </p:spPr>
        <p:txBody>
          <a:bodyPr/>
          <a:lstStyle>
            <a:lvl1pPr>
              <a:buNone/>
              <a:defRPr/>
            </a:lvl1pPr>
            <a:lvl2pPr>
              <a:buNone/>
              <a:defRPr/>
            </a:lvl2pPr>
            <a:lvl3pPr>
              <a:buNone/>
              <a:defRPr/>
            </a:lvl3pPr>
            <a:lvl4pPr>
              <a:buNone/>
              <a:defRPr/>
            </a:lvl4pPr>
            <a:lvl5pPr>
              <a:buNone/>
              <a:defRPr/>
            </a:lvl5pPr>
          </a:lstStyle>
          <a:p>
            <a:pPr lvl="0"/>
            <a:r>
              <a:rPr lang="en-US" dirty="0" smtClean="0"/>
              <a:t>Place Image Here</a:t>
            </a:r>
            <a:endParaRPr lang="en-US" dirty="0"/>
          </a:p>
        </p:txBody>
      </p:sp>
      <p:sp>
        <p:nvSpPr>
          <p:cNvPr id="12" name="Content Placeholder 10"/>
          <p:cNvSpPr>
            <a:spLocks noGrp="1"/>
          </p:cNvSpPr>
          <p:nvPr>
            <p:ph sz="quarter" idx="16" hasCustomPrompt="1"/>
          </p:nvPr>
        </p:nvSpPr>
        <p:spPr>
          <a:xfrm>
            <a:off x="4681728" y="1600200"/>
            <a:ext cx="4233672" cy="4233672"/>
          </a:xfrm>
          <a:ln w="25400">
            <a:solidFill>
              <a:schemeClr val="bg1"/>
            </a:solidFill>
          </a:ln>
          <a:effectLst>
            <a:outerShdw blurRad="50800" dist="38100" dir="2700000" algn="tl" rotWithShape="0">
              <a:prstClr val="black">
                <a:alpha val="40000"/>
              </a:prstClr>
            </a:outerShdw>
          </a:effectLst>
        </p:spPr>
        <p:txBody>
          <a:bodyPr/>
          <a:lstStyle>
            <a:lvl1pPr>
              <a:buNone/>
              <a:defRPr/>
            </a:lvl1pPr>
            <a:lvl2pPr>
              <a:buNone/>
              <a:defRPr/>
            </a:lvl2pPr>
            <a:lvl3pPr>
              <a:buNone/>
              <a:defRPr/>
            </a:lvl3pPr>
            <a:lvl4pPr>
              <a:buNone/>
              <a:defRPr/>
            </a:lvl4pPr>
            <a:lvl5pPr>
              <a:buNone/>
              <a:defRPr/>
            </a:lvl5pPr>
          </a:lstStyle>
          <a:p>
            <a:pPr lvl="0"/>
            <a:r>
              <a:rPr lang="en-US" dirty="0" smtClean="0"/>
              <a:t>Place Image Here</a:t>
            </a:r>
            <a:endParaRPr lang="en-US" dirty="0"/>
          </a:p>
        </p:txBody>
      </p:sp>
      <p:sp>
        <p:nvSpPr>
          <p:cNvPr id="19" name="Text Placeholder 18"/>
          <p:cNvSpPr>
            <a:spLocks noGrp="1"/>
          </p:cNvSpPr>
          <p:nvPr>
            <p:ph type="body" sz="quarter" idx="20" hasCustomPrompt="1"/>
          </p:nvPr>
        </p:nvSpPr>
        <p:spPr>
          <a:xfrm>
            <a:off x="228600" y="914400"/>
            <a:ext cx="4233672" cy="457200"/>
          </a:xfrm>
        </p:spPr>
        <p:txBody>
          <a:bodyPr/>
          <a:lstStyle>
            <a:lvl1pPr algn="ctr">
              <a:buNone/>
              <a:defRPr b="1">
                <a:solidFill>
                  <a:srgbClr val="F5AD7C"/>
                </a:solidFill>
              </a:defRPr>
            </a:lvl1pPr>
          </a:lstStyle>
          <a:p>
            <a:pPr lvl="0"/>
            <a:r>
              <a:rPr lang="en-US" dirty="0" smtClean="0"/>
              <a:t>Type Image Title</a:t>
            </a:r>
            <a:endParaRPr lang="en-US" dirty="0"/>
          </a:p>
        </p:txBody>
      </p:sp>
      <p:sp>
        <p:nvSpPr>
          <p:cNvPr id="20" name="Text Placeholder 18"/>
          <p:cNvSpPr>
            <a:spLocks noGrp="1"/>
          </p:cNvSpPr>
          <p:nvPr>
            <p:ph type="body" sz="quarter" idx="21" hasCustomPrompt="1"/>
          </p:nvPr>
        </p:nvSpPr>
        <p:spPr>
          <a:xfrm>
            <a:off x="4681728" y="914400"/>
            <a:ext cx="4233672" cy="457200"/>
          </a:xfrm>
        </p:spPr>
        <p:txBody>
          <a:bodyPr/>
          <a:lstStyle>
            <a:lvl1pPr algn="ctr">
              <a:buNone/>
              <a:defRPr b="1">
                <a:solidFill>
                  <a:srgbClr val="F5AD7C"/>
                </a:solidFill>
              </a:defRPr>
            </a:lvl1pPr>
          </a:lstStyle>
          <a:p>
            <a:pPr lvl="0"/>
            <a:r>
              <a:rPr lang="en-US" dirty="0" smtClean="0"/>
              <a:t>Type Image Title</a:t>
            </a:r>
            <a:endParaRPr lang="en-US" dirty="0"/>
          </a:p>
        </p:txBody>
      </p:sp>
      <p:sp>
        <p:nvSpPr>
          <p:cNvPr id="22" name="Text Placeholder 21"/>
          <p:cNvSpPr>
            <a:spLocks noGrp="1"/>
          </p:cNvSpPr>
          <p:nvPr>
            <p:ph type="body" sz="quarter" idx="22"/>
          </p:nvPr>
        </p:nvSpPr>
        <p:spPr>
          <a:xfrm>
            <a:off x="228600" y="6062472"/>
            <a:ext cx="8686800" cy="566928"/>
          </a:xfrm>
        </p:spPr>
        <p:txBody>
          <a:bodyPr/>
          <a:lstStyle>
            <a:lvl1pPr>
              <a:buNone/>
              <a:defRPr sz="2000"/>
            </a:lvl1pPr>
          </a:lstStyle>
          <a:p>
            <a:pPr lvl="0"/>
            <a:r>
              <a:rPr lang="en-US" smtClean="0"/>
              <a:t>Click to edit Master text styles</a:t>
            </a: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HCI Image with Text (R/L)">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914400"/>
          </a:xfrm>
        </p:spPr>
        <p:txBody>
          <a:bodyPr>
            <a:normAutofit/>
          </a:bodyPr>
          <a:lstStyle>
            <a:lvl1pPr>
              <a:defRPr sz="3200"/>
            </a:lvl1pPr>
          </a:lstStyle>
          <a:p>
            <a:r>
              <a:rPr lang="en-US" smtClean="0"/>
              <a:t>Click to edit Master title style</a:t>
            </a:r>
            <a:endParaRPr lang="en-US" dirty="0"/>
          </a:p>
        </p:txBody>
      </p:sp>
      <p:sp>
        <p:nvSpPr>
          <p:cNvPr id="3" name="Content Placeholder 2"/>
          <p:cNvSpPr>
            <a:spLocks noGrp="1"/>
          </p:cNvSpPr>
          <p:nvPr>
            <p:ph sz="half" idx="1"/>
          </p:nvPr>
        </p:nvSpPr>
        <p:spPr>
          <a:xfrm>
            <a:off x="228600" y="1600200"/>
            <a:ext cx="3383280" cy="4764024"/>
          </a:xfrm>
        </p:spPr>
        <p:txBody>
          <a:bodyPr>
            <a:normAutofit/>
          </a:bodyPr>
          <a:lstStyle>
            <a:lvl1pPr marL="228600" indent="-228600">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3794760" y="1600200"/>
            <a:ext cx="5120640" cy="4764024"/>
          </a:xfrm>
          <a:ln w="25400">
            <a:noFill/>
          </a:ln>
          <a:effectLst>
            <a:outerShdw blurRad="50800" dist="38100" dir="2700000" algn="tl" rotWithShape="0">
              <a:prstClr val="black">
                <a:alpha val="40000"/>
              </a:prstClr>
            </a:outerShdw>
          </a:effectLst>
        </p:spPr>
        <p:txBody>
          <a:bodyPr/>
          <a:lstStyle>
            <a:lvl1pPr>
              <a:buNone/>
              <a:defRPr sz="2800">
                <a:effectLst/>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HCI Image with Text (L/R)">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914400"/>
          </a:xfrm>
        </p:spPr>
        <p:txBody>
          <a:bodyPr>
            <a:normAutofit/>
          </a:bodyPr>
          <a:lstStyle>
            <a:lvl1pPr>
              <a:defRPr sz="3200"/>
            </a:lvl1pPr>
          </a:lstStyle>
          <a:p>
            <a:r>
              <a:rPr lang="en-US" smtClean="0"/>
              <a:t>Click to edit Master title style</a:t>
            </a:r>
            <a:endParaRPr lang="en-US" dirty="0"/>
          </a:p>
        </p:txBody>
      </p:sp>
      <p:sp>
        <p:nvSpPr>
          <p:cNvPr id="4" name="Content Placeholder 3"/>
          <p:cNvSpPr>
            <a:spLocks noGrp="1"/>
          </p:cNvSpPr>
          <p:nvPr>
            <p:ph sz="half" idx="2" hasCustomPrompt="1"/>
          </p:nvPr>
        </p:nvSpPr>
        <p:spPr>
          <a:xfrm>
            <a:off x="228600" y="1600200"/>
            <a:ext cx="5120640" cy="4764024"/>
          </a:xfrm>
          <a:ln w="25400">
            <a:noFill/>
          </a:ln>
          <a:effectLst>
            <a:outerShdw blurRad="50800" dist="38100" dir="2700000" algn="tl" rotWithShape="0">
              <a:prstClr val="black">
                <a:alpha val="40000"/>
              </a:prstClr>
            </a:outerShdw>
          </a:effectLst>
        </p:spPr>
        <p:txBody>
          <a:bodyPr/>
          <a:lstStyle>
            <a:lvl1pPr>
              <a:buNone/>
              <a:defRPr sz="2800">
                <a:effectLst/>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
        <p:nvSpPr>
          <p:cNvPr id="3" name="Content Placeholder 2"/>
          <p:cNvSpPr>
            <a:spLocks noGrp="1"/>
          </p:cNvSpPr>
          <p:nvPr>
            <p:ph sz="half" idx="1"/>
          </p:nvPr>
        </p:nvSpPr>
        <p:spPr>
          <a:xfrm>
            <a:off x="5532120" y="1600200"/>
            <a:ext cx="3383280" cy="4764024"/>
          </a:xfrm>
        </p:spPr>
        <p:txBody>
          <a:bodyPr>
            <a:normAutofit/>
          </a:bodyPr>
          <a:lstStyle>
            <a:lvl1pPr marL="228600" indent="-228600">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RPG Horizontal Image with Text Below">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914400"/>
          </a:xfrm>
        </p:spPr>
        <p:txBody>
          <a:bodyPr>
            <a:normAutofit/>
          </a:bodyPr>
          <a:lstStyle>
            <a:lvl1pPr>
              <a:defRPr sz="3200"/>
            </a:lvl1pPr>
          </a:lstStyle>
          <a:p>
            <a:r>
              <a:rPr lang="en-US" smtClean="0"/>
              <a:t>Click to edit Master title style</a:t>
            </a:r>
            <a:endParaRPr lang="en-US" dirty="0"/>
          </a:p>
        </p:txBody>
      </p:sp>
      <p:sp>
        <p:nvSpPr>
          <p:cNvPr id="4" name="Content Placeholder 3"/>
          <p:cNvSpPr>
            <a:spLocks noGrp="1"/>
          </p:cNvSpPr>
          <p:nvPr>
            <p:ph sz="half" idx="2" hasCustomPrompt="1"/>
          </p:nvPr>
        </p:nvSpPr>
        <p:spPr>
          <a:xfrm>
            <a:off x="228600" y="1371600"/>
            <a:ext cx="8686800" cy="2514600"/>
          </a:xfrm>
          <a:ln w="25400">
            <a:noFill/>
          </a:ln>
          <a:effectLst>
            <a:outerShdw blurRad="50800" dist="38100" dir="2700000" algn="tl" rotWithShape="0">
              <a:prstClr val="black">
                <a:alpha val="40000"/>
              </a:prstClr>
            </a:outerShdw>
          </a:effectLst>
        </p:spPr>
        <p:txBody>
          <a:bodyPr/>
          <a:lstStyle>
            <a:lvl1pPr>
              <a:buNone/>
              <a:defRPr sz="2800">
                <a:effectLst/>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
        <p:nvSpPr>
          <p:cNvPr id="3" name="Content Placeholder 2"/>
          <p:cNvSpPr>
            <a:spLocks noGrp="1"/>
          </p:cNvSpPr>
          <p:nvPr>
            <p:ph sz="half" idx="1"/>
          </p:nvPr>
        </p:nvSpPr>
        <p:spPr>
          <a:xfrm>
            <a:off x="228600" y="4114800"/>
            <a:ext cx="8686800" cy="2514600"/>
          </a:xfrm>
        </p:spPr>
        <p:txBody>
          <a:bodyPr>
            <a:normAutofit/>
          </a:bodyPr>
          <a:lstStyle>
            <a:lvl1pPr marL="228600" indent="-228600">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RPG Vertical Image with Text (L/R)">
    <p:spTree>
      <p:nvGrpSpPr>
        <p:cNvPr id="1" name=""/>
        <p:cNvGrpSpPr/>
        <p:nvPr/>
      </p:nvGrpSpPr>
      <p:grpSpPr>
        <a:xfrm>
          <a:off x="0" y="0"/>
          <a:ext cx="0" cy="0"/>
          <a:chOff x="0" y="0"/>
          <a:chExt cx="0" cy="0"/>
        </a:xfrm>
      </p:grpSpPr>
      <p:sp>
        <p:nvSpPr>
          <p:cNvPr id="2" name="Title 1"/>
          <p:cNvSpPr>
            <a:spLocks noGrp="1"/>
          </p:cNvSpPr>
          <p:nvPr>
            <p:ph type="title"/>
          </p:nvPr>
        </p:nvSpPr>
        <p:spPr>
          <a:xfrm>
            <a:off x="5257800" y="228600"/>
            <a:ext cx="3657600" cy="914400"/>
          </a:xfrm>
        </p:spPr>
        <p:txBody>
          <a:bodyPr>
            <a:noAutofit/>
          </a:bodyPr>
          <a:lstStyle>
            <a:lvl1pPr>
              <a:defRPr sz="2800"/>
            </a:lvl1pPr>
          </a:lstStyle>
          <a:p>
            <a:r>
              <a:rPr lang="en-US" smtClean="0"/>
              <a:t>Click to edit Master title style</a:t>
            </a:r>
            <a:endParaRPr lang="en-US" dirty="0"/>
          </a:p>
        </p:txBody>
      </p:sp>
      <p:sp>
        <p:nvSpPr>
          <p:cNvPr id="3" name="Content Placeholder 2"/>
          <p:cNvSpPr>
            <a:spLocks noGrp="1"/>
          </p:cNvSpPr>
          <p:nvPr>
            <p:ph sz="half" idx="1" hasCustomPrompt="1"/>
          </p:nvPr>
        </p:nvSpPr>
        <p:spPr>
          <a:xfrm>
            <a:off x="228600" y="228600"/>
            <a:ext cx="4800600" cy="6400800"/>
          </a:xfrm>
          <a:effectLst>
            <a:outerShdw blurRad="50800" dist="38100" dir="2700000" algn="tl" rotWithShape="0">
              <a:prstClr val="black">
                <a:alpha val="40000"/>
              </a:prstClr>
            </a:outerShdw>
          </a:effectLst>
        </p:spPr>
        <p:txBody>
          <a:bodyPr/>
          <a:lstStyle>
            <a:lvl1pPr>
              <a:buNone/>
              <a:defRPr sz="2800">
                <a:effectLst/>
              </a:defRPr>
            </a:lvl1pPr>
            <a:lvl2pPr>
              <a:defRPr sz="2400">
                <a:effectLst/>
              </a:defRPr>
            </a:lvl2pPr>
            <a:lvl3pPr>
              <a:defRPr sz="2000">
                <a:effectLst/>
              </a:defRPr>
            </a:lvl3pPr>
            <a:lvl4pPr>
              <a:defRPr sz="1800">
                <a:effectLst/>
              </a:defRPr>
            </a:lvl4pPr>
            <a:lvl5pPr>
              <a:defRPr sz="1800">
                <a:effectLst/>
              </a:defRPr>
            </a:lvl5pPr>
            <a:lvl6pPr>
              <a:defRPr sz="1800"/>
            </a:lvl6pPr>
            <a:lvl7pPr>
              <a:defRPr sz="1800"/>
            </a:lvl7pPr>
            <a:lvl8pPr>
              <a:defRPr sz="1800"/>
            </a:lvl8pPr>
            <a:lvl9pPr>
              <a:defRPr sz="1800"/>
            </a:lvl9pPr>
          </a:lstStyle>
          <a:p>
            <a:pPr lvl="0"/>
            <a:r>
              <a:rPr lang="en-US" dirty="0" smtClean="0"/>
              <a:t>Place Image Here</a:t>
            </a:r>
            <a:endParaRPr lang="en-US" dirty="0"/>
          </a:p>
        </p:txBody>
      </p:sp>
      <p:sp>
        <p:nvSpPr>
          <p:cNvPr id="4" name="Content Placeholder 3"/>
          <p:cNvSpPr>
            <a:spLocks noGrp="1"/>
          </p:cNvSpPr>
          <p:nvPr>
            <p:ph sz="half" idx="2"/>
          </p:nvPr>
        </p:nvSpPr>
        <p:spPr>
          <a:xfrm>
            <a:off x="5257800" y="1371599"/>
            <a:ext cx="3657600" cy="5257800"/>
          </a:xfrm>
        </p:spPr>
        <p:txBody>
          <a:bodyPr/>
          <a:lstStyle>
            <a:lvl1pPr marL="228600" indent="-228600">
              <a:defRPr sz="2400"/>
            </a:lvl1pPr>
            <a:lvl2pPr marL="576263" indent="-228600">
              <a:defRPr sz="2000"/>
            </a:lvl2pPr>
            <a:lvl3pPr marL="914400" indent="-228600">
              <a:buNone/>
              <a:tabLst/>
              <a:defRPr sz="1800"/>
            </a:lvl3pPr>
            <a:lvl4pPr marL="1490663" indent="-119063">
              <a:defRPr sz="1600"/>
            </a:lvl4pPr>
            <a:lvl5pPr marL="1947863" indent="-119063">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500x500 Image with Text (L/R)">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smtClean="0"/>
              <a:t>Click to edit Master title style</a:t>
            </a:r>
            <a:endParaRPr lang="en-US" dirty="0"/>
          </a:p>
        </p:txBody>
      </p:sp>
      <p:sp>
        <p:nvSpPr>
          <p:cNvPr id="3" name="Content Placeholder 2"/>
          <p:cNvSpPr>
            <a:spLocks noGrp="1"/>
          </p:cNvSpPr>
          <p:nvPr>
            <p:ph sz="half" idx="1"/>
          </p:nvPr>
        </p:nvSpPr>
        <p:spPr>
          <a:xfrm>
            <a:off x="5257800" y="1600200"/>
            <a:ext cx="3657600" cy="4764024"/>
          </a:xfrm>
        </p:spPr>
        <p:txBody>
          <a:bodyPr/>
          <a:lstStyle>
            <a:lvl1pPr marL="228600" indent="-228600">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228600" y="1600200"/>
            <a:ext cx="4764024" cy="4764024"/>
          </a:xfrm>
          <a:ln w="25400">
            <a:solidFill>
              <a:schemeClr val="bg1"/>
            </a:solidFill>
          </a:ln>
          <a:effectLst>
            <a:outerShdw blurRad="50800" dist="38100" dir="2700000" algn="tl" rotWithShape="0">
              <a:prstClr val="black">
                <a:alpha val="40000"/>
              </a:prstClr>
            </a:outerShdw>
          </a:effectLst>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RPG Vertical Image with Text (R/L)">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3657600" cy="914400"/>
          </a:xfrm>
        </p:spPr>
        <p:txBody>
          <a:bodyPr>
            <a:noAutofit/>
          </a:bodyPr>
          <a:lstStyle>
            <a:lvl1pPr>
              <a:defRPr sz="2800"/>
            </a:lvl1pPr>
          </a:lstStyle>
          <a:p>
            <a:r>
              <a:rPr lang="en-US" smtClean="0"/>
              <a:t>Click to edit Master title style</a:t>
            </a:r>
            <a:endParaRPr lang="en-US" dirty="0"/>
          </a:p>
        </p:txBody>
      </p:sp>
      <p:sp>
        <p:nvSpPr>
          <p:cNvPr id="3" name="Content Placeholder 2"/>
          <p:cNvSpPr>
            <a:spLocks noGrp="1"/>
          </p:cNvSpPr>
          <p:nvPr>
            <p:ph sz="half" idx="1" hasCustomPrompt="1"/>
          </p:nvPr>
        </p:nvSpPr>
        <p:spPr>
          <a:xfrm>
            <a:off x="4114800" y="228600"/>
            <a:ext cx="4800600" cy="6400800"/>
          </a:xfrm>
          <a:effectLst>
            <a:outerShdw blurRad="50800" dist="38100" dir="2700000" algn="tl" rotWithShape="0">
              <a:prstClr val="black">
                <a:alpha val="40000"/>
              </a:prstClr>
            </a:outerShdw>
          </a:effectLst>
        </p:spPr>
        <p:txBody>
          <a:bodyPr/>
          <a:lstStyle>
            <a:lvl1pPr>
              <a:buNone/>
              <a:defRPr sz="2800">
                <a:effectLst/>
              </a:defRPr>
            </a:lvl1pPr>
            <a:lvl2pPr>
              <a:defRPr sz="2400">
                <a:effectLst/>
              </a:defRPr>
            </a:lvl2pPr>
            <a:lvl3pPr>
              <a:defRPr sz="2000">
                <a:effectLst/>
              </a:defRPr>
            </a:lvl3pPr>
            <a:lvl4pPr>
              <a:defRPr sz="1800">
                <a:effectLst/>
              </a:defRPr>
            </a:lvl4pPr>
            <a:lvl5pPr>
              <a:defRPr sz="1800">
                <a:effectLst/>
              </a:defRPr>
            </a:lvl5pPr>
            <a:lvl6pPr>
              <a:defRPr sz="1800"/>
            </a:lvl6pPr>
            <a:lvl7pPr>
              <a:defRPr sz="1800"/>
            </a:lvl7pPr>
            <a:lvl8pPr>
              <a:defRPr sz="1800"/>
            </a:lvl8pPr>
            <a:lvl9pPr>
              <a:defRPr sz="1800"/>
            </a:lvl9pPr>
          </a:lstStyle>
          <a:p>
            <a:pPr lvl="0"/>
            <a:r>
              <a:rPr lang="en-US" dirty="0" smtClean="0"/>
              <a:t>Place Image Here</a:t>
            </a:r>
            <a:endParaRPr lang="en-US" dirty="0"/>
          </a:p>
        </p:txBody>
      </p:sp>
      <p:sp>
        <p:nvSpPr>
          <p:cNvPr id="4" name="Content Placeholder 3"/>
          <p:cNvSpPr>
            <a:spLocks noGrp="1"/>
          </p:cNvSpPr>
          <p:nvPr>
            <p:ph sz="half" idx="2"/>
          </p:nvPr>
        </p:nvSpPr>
        <p:spPr>
          <a:xfrm>
            <a:off x="228600" y="1371599"/>
            <a:ext cx="3657600" cy="5257800"/>
          </a:xfrm>
        </p:spPr>
        <p:txBody>
          <a:bodyPr/>
          <a:lstStyle>
            <a:lvl1pPr marL="228600" indent="-228600">
              <a:defRPr sz="2400"/>
            </a:lvl1pPr>
            <a:lvl2pPr marL="576263" indent="-228600">
              <a:defRPr sz="2000">
                <a:solidFill>
                  <a:schemeClr val="bg1"/>
                </a:solidFill>
              </a:defRPr>
            </a:lvl2pPr>
            <a:lvl3pPr marL="914400" indent="-228600">
              <a:buNone/>
              <a:defRPr sz="1800"/>
            </a:lvl3pPr>
            <a:lvl4pPr marL="1490663" indent="-119063">
              <a:defRPr sz="1600"/>
            </a:lvl4pPr>
            <a:lvl5pPr marL="1947863" indent="-119063">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Chart Placeholder 6"/>
          <p:cNvSpPr>
            <a:spLocks noGrp="1"/>
          </p:cNvSpPr>
          <p:nvPr>
            <p:ph type="chart" sz="quarter" idx="10"/>
          </p:nvPr>
        </p:nvSpPr>
        <p:spPr>
          <a:xfrm>
            <a:off x="457200" y="1600200"/>
            <a:ext cx="8229600" cy="4800600"/>
          </a:xfrm>
        </p:spPr>
        <p:txBody>
          <a:bodyPr/>
          <a:lstStyle/>
          <a:p>
            <a:r>
              <a:rPr lang="en-US" smtClean="0"/>
              <a:t>Click icon to add chart</a:t>
            </a:r>
            <a:endParaRPr lang="en-US" dirty="0"/>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Table Placeholder 6"/>
          <p:cNvSpPr>
            <a:spLocks noGrp="1"/>
          </p:cNvSpPr>
          <p:nvPr>
            <p:ph type="tbl" sz="quarter" idx="13"/>
          </p:nvPr>
        </p:nvSpPr>
        <p:spPr>
          <a:xfrm>
            <a:off x="457200" y="1600199"/>
            <a:ext cx="8229600" cy="4800600"/>
          </a:xfrm>
        </p:spPr>
        <p:txBody>
          <a:bodyPr/>
          <a:lstStyle/>
          <a:p>
            <a:r>
              <a:rPr lang="en-US" smtClean="0"/>
              <a:t>Click icon to add table</a:t>
            </a:r>
            <a:endParaRPr lang="en-US" dirty="0"/>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Smart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SmartArt Placeholder 6"/>
          <p:cNvSpPr>
            <a:spLocks noGrp="1"/>
          </p:cNvSpPr>
          <p:nvPr>
            <p:ph type="dgm" sz="quarter" idx="10"/>
          </p:nvPr>
        </p:nvSpPr>
        <p:spPr>
          <a:xfrm>
            <a:off x="457199" y="1600200"/>
            <a:ext cx="8229600" cy="4800600"/>
          </a:xfrm>
        </p:spPr>
        <p:txBody>
          <a:bodyPr/>
          <a:lstStyle/>
          <a:p>
            <a:r>
              <a:rPr lang="en-US" smtClean="0"/>
              <a:t>Click icon to add SmartArt graphic</a:t>
            </a:r>
            <a:endParaRPr lang="en-US" dirty="0"/>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Color Palette">
    <p:spTree>
      <p:nvGrpSpPr>
        <p:cNvPr id="1" name=""/>
        <p:cNvGrpSpPr/>
        <p:nvPr/>
      </p:nvGrpSpPr>
      <p:grpSpPr>
        <a:xfrm>
          <a:off x="0" y="0"/>
          <a:ext cx="0" cy="0"/>
          <a:chOff x="0" y="0"/>
          <a:chExt cx="0" cy="0"/>
        </a:xfrm>
      </p:grpSpPr>
      <p:sp>
        <p:nvSpPr>
          <p:cNvPr id="67" name="Title 1"/>
          <p:cNvSpPr>
            <a:spLocks noGrp="1"/>
          </p:cNvSpPr>
          <p:nvPr>
            <p:ph type="title" hasCustomPrompt="1"/>
          </p:nvPr>
        </p:nvSpPr>
        <p:spPr>
          <a:xfrm>
            <a:off x="457200" y="274638"/>
            <a:ext cx="8229600" cy="914400"/>
          </a:xfrm>
        </p:spPr>
        <p:txBody>
          <a:bodyPr/>
          <a:lstStyle>
            <a:lvl1pPr>
              <a:defRPr>
                <a:solidFill>
                  <a:srgbClr val="F9F93D"/>
                </a:solidFill>
              </a:defRPr>
            </a:lvl1pPr>
          </a:lstStyle>
          <a:p>
            <a:r>
              <a:rPr lang="en-US" dirty="0" smtClean="0"/>
              <a:t>Presentation Color Palette</a:t>
            </a:r>
            <a:endParaRPr lang="en-US" dirty="0"/>
          </a:p>
        </p:txBody>
      </p:sp>
      <p:grpSp>
        <p:nvGrpSpPr>
          <p:cNvPr id="2" name="Group 35"/>
          <p:cNvGrpSpPr/>
          <p:nvPr userDrawn="1"/>
        </p:nvGrpSpPr>
        <p:grpSpPr>
          <a:xfrm>
            <a:off x="1122071" y="2031071"/>
            <a:ext cx="1033430" cy="890887"/>
            <a:chOff x="4700746" y="1042842"/>
            <a:chExt cx="1033430" cy="890887"/>
          </a:xfrm>
          <a:effectLst>
            <a:outerShdw blurRad="50800" dist="38100" dir="2700000" algn="tl" rotWithShape="0">
              <a:prstClr val="black">
                <a:alpha val="40000"/>
              </a:prstClr>
            </a:outerShdw>
          </a:effectLst>
        </p:grpSpPr>
        <p:sp>
          <p:nvSpPr>
            <p:cNvPr id="35" name="Hexagon 34"/>
            <p:cNvSpPr>
              <a:spLocks noChangeAspect="1"/>
            </p:cNvSpPr>
            <p:nvPr userDrawn="1"/>
          </p:nvSpPr>
          <p:spPr>
            <a:xfrm>
              <a:off x="4700746" y="1042842"/>
              <a:ext cx="1033430" cy="890887"/>
            </a:xfrm>
            <a:prstGeom prst="hexagon">
              <a:avLst/>
            </a:prstGeom>
            <a:solidFill>
              <a:srgbClr val="0A34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Hexagon 32"/>
            <p:cNvSpPr>
              <a:spLocks noChangeAspect="1"/>
            </p:cNvSpPr>
            <p:nvPr userDrawn="1"/>
          </p:nvSpPr>
          <p:spPr>
            <a:xfrm>
              <a:off x="4765337" y="1098523"/>
              <a:ext cx="904248" cy="779525"/>
            </a:xfrm>
            <a:prstGeom prst="hexagon">
              <a:avLst/>
            </a:prstGeom>
            <a:solidFill>
              <a:srgbClr val="91D3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p:cNvSpPr/>
            <p:nvPr userDrawn="1"/>
          </p:nvSpPr>
          <p:spPr>
            <a:xfrm>
              <a:off x="4826011" y="1150828"/>
              <a:ext cx="782900" cy="674914"/>
            </a:xfrm>
            <a:prstGeom prst="hexagon">
              <a:avLst/>
            </a:prstGeom>
            <a:solidFill>
              <a:srgbClr val="4583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36"/>
          <p:cNvGrpSpPr/>
          <p:nvPr userDrawn="1"/>
        </p:nvGrpSpPr>
        <p:grpSpPr>
          <a:xfrm>
            <a:off x="1122073" y="5750138"/>
            <a:ext cx="1033426" cy="890887"/>
            <a:chOff x="544275" y="2399200"/>
            <a:chExt cx="1033426" cy="890887"/>
          </a:xfrm>
          <a:effectLst>
            <a:outerShdw blurRad="50800" dist="38100" dir="2700000" algn="tl" rotWithShape="0">
              <a:prstClr val="black">
                <a:alpha val="40000"/>
              </a:prstClr>
            </a:outerShdw>
          </a:effectLst>
        </p:grpSpPr>
        <p:sp>
          <p:nvSpPr>
            <p:cNvPr id="25" name="Hexagon 24"/>
            <p:cNvSpPr>
              <a:spLocks noChangeAspect="1"/>
            </p:cNvSpPr>
            <p:nvPr userDrawn="1"/>
          </p:nvSpPr>
          <p:spPr>
            <a:xfrm>
              <a:off x="544275" y="2399200"/>
              <a:ext cx="1033426" cy="890887"/>
            </a:xfrm>
            <a:prstGeom prst="hexagon">
              <a:avLst/>
            </a:prstGeom>
            <a:solidFill>
              <a:srgbClr val="460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Hexagon 26"/>
            <p:cNvSpPr>
              <a:spLocks noChangeAspect="1"/>
            </p:cNvSpPr>
            <p:nvPr userDrawn="1"/>
          </p:nvSpPr>
          <p:spPr>
            <a:xfrm>
              <a:off x="608863" y="2454881"/>
              <a:ext cx="904250" cy="779525"/>
            </a:xfrm>
            <a:prstGeom prst="hexagon">
              <a:avLst/>
            </a:prstGeom>
            <a:solidFill>
              <a:srgbClr val="F19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Hexagon 25"/>
            <p:cNvSpPr/>
            <p:nvPr userDrawn="1"/>
          </p:nvSpPr>
          <p:spPr>
            <a:xfrm>
              <a:off x="669538" y="2507186"/>
              <a:ext cx="782900" cy="674914"/>
            </a:xfrm>
            <a:prstGeom prst="hexagon">
              <a:avLst/>
            </a:prstGeom>
            <a:solidFill>
              <a:srgbClr val="A342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7"/>
          <p:cNvGrpSpPr/>
          <p:nvPr userDrawn="1"/>
        </p:nvGrpSpPr>
        <p:grpSpPr>
          <a:xfrm>
            <a:off x="1122073" y="4514077"/>
            <a:ext cx="1033426" cy="890887"/>
            <a:chOff x="332004" y="4256305"/>
            <a:chExt cx="1033426" cy="890887"/>
          </a:xfrm>
          <a:effectLst>
            <a:outerShdw blurRad="50800" dist="38100" dir="2700000" algn="tl" rotWithShape="0">
              <a:prstClr val="black">
                <a:alpha val="40000"/>
              </a:prstClr>
            </a:outerShdw>
          </a:effectLst>
        </p:grpSpPr>
        <p:sp>
          <p:nvSpPr>
            <p:cNvPr id="30" name="Hexagon 29"/>
            <p:cNvSpPr>
              <a:spLocks noChangeAspect="1"/>
            </p:cNvSpPr>
            <p:nvPr userDrawn="1"/>
          </p:nvSpPr>
          <p:spPr>
            <a:xfrm>
              <a:off x="332004" y="4256305"/>
              <a:ext cx="1033426" cy="890887"/>
            </a:xfrm>
            <a:prstGeom prst="hexagon">
              <a:avLst/>
            </a:prstGeom>
            <a:solidFill>
              <a:srgbClr val="8E2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Hexagon 27"/>
            <p:cNvSpPr>
              <a:spLocks noChangeAspect="1"/>
            </p:cNvSpPr>
            <p:nvPr userDrawn="1"/>
          </p:nvSpPr>
          <p:spPr>
            <a:xfrm>
              <a:off x="396593" y="4311986"/>
              <a:ext cx="904249" cy="779525"/>
            </a:xfrm>
            <a:prstGeom prst="hexagon">
              <a:avLst/>
            </a:prstGeom>
            <a:solidFill>
              <a:srgbClr val="F5AD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Hexagon 28"/>
            <p:cNvSpPr/>
            <p:nvPr userDrawn="1"/>
          </p:nvSpPr>
          <p:spPr>
            <a:xfrm>
              <a:off x="457267" y="4364291"/>
              <a:ext cx="782900" cy="674914"/>
            </a:xfrm>
            <a:prstGeom prst="hexagon">
              <a:avLst/>
            </a:prstGeom>
            <a:solidFill>
              <a:srgbClr val="F37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 name="Group 38"/>
          <p:cNvGrpSpPr/>
          <p:nvPr userDrawn="1"/>
        </p:nvGrpSpPr>
        <p:grpSpPr>
          <a:xfrm>
            <a:off x="1122074" y="3288903"/>
            <a:ext cx="1033425" cy="890887"/>
            <a:chOff x="477918" y="5067289"/>
            <a:chExt cx="1033425" cy="890887"/>
          </a:xfrm>
          <a:effectLst>
            <a:outerShdw blurRad="50800" dist="38100" dir="2700000" algn="tl" rotWithShape="0">
              <a:prstClr val="black">
                <a:alpha val="40000"/>
              </a:prstClr>
            </a:outerShdw>
          </a:effectLst>
        </p:grpSpPr>
        <p:sp>
          <p:nvSpPr>
            <p:cNvPr id="31" name="Hexagon 30"/>
            <p:cNvSpPr>
              <a:spLocks noChangeAspect="1"/>
            </p:cNvSpPr>
            <p:nvPr userDrawn="1"/>
          </p:nvSpPr>
          <p:spPr>
            <a:xfrm>
              <a:off x="477918" y="5067289"/>
              <a:ext cx="1033425" cy="890887"/>
            </a:xfrm>
            <a:prstGeom prst="hexagon">
              <a:avLst/>
            </a:prstGeom>
            <a:solidFill>
              <a:srgbClr val="9E9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Hexagon 31"/>
            <p:cNvSpPr>
              <a:spLocks noChangeAspect="1"/>
            </p:cNvSpPr>
            <p:nvPr userDrawn="1"/>
          </p:nvSpPr>
          <p:spPr>
            <a:xfrm>
              <a:off x="564036" y="5141530"/>
              <a:ext cx="861189" cy="742405"/>
            </a:xfrm>
            <a:prstGeom prst="hexagon">
              <a:avLst/>
            </a:prstGeom>
            <a:solidFill>
              <a:srgbClr val="F9F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Rectangle 39"/>
          <p:cNvSpPr/>
          <p:nvPr userDrawn="1"/>
        </p:nvSpPr>
        <p:spPr>
          <a:xfrm>
            <a:off x="2688747" y="5738381"/>
            <a:ext cx="1371600" cy="914400"/>
          </a:xfrm>
          <a:prstGeom prst="rect">
            <a:avLst/>
          </a:prstGeom>
          <a:solidFill>
            <a:srgbClr val="A342A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p:cNvSpPr/>
          <p:nvPr userDrawn="1"/>
        </p:nvSpPr>
        <p:spPr>
          <a:xfrm>
            <a:off x="6477120" y="5738381"/>
            <a:ext cx="1371600" cy="914400"/>
          </a:xfrm>
          <a:prstGeom prst="rect">
            <a:avLst/>
          </a:prstGeom>
          <a:solidFill>
            <a:srgbClr val="F199F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userDrawn="1"/>
        </p:nvSpPr>
        <p:spPr>
          <a:xfrm>
            <a:off x="6477120" y="4502320"/>
            <a:ext cx="1371600" cy="914400"/>
          </a:xfrm>
          <a:prstGeom prst="rect">
            <a:avLst/>
          </a:prstGeom>
          <a:solidFill>
            <a:srgbClr val="F5AD7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userDrawn="1"/>
        </p:nvSpPr>
        <p:spPr>
          <a:xfrm>
            <a:off x="2688747" y="4502320"/>
            <a:ext cx="1371600" cy="914400"/>
          </a:xfrm>
          <a:prstGeom prst="rect">
            <a:avLst/>
          </a:prstGeom>
          <a:solidFill>
            <a:srgbClr val="F3713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p:cNvSpPr/>
          <p:nvPr userDrawn="1"/>
        </p:nvSpPr>
        <p:spPr>
          <a:xfrm>
            <a:off x="4615524" y="4502320"/>
            <a:ext cx="1371600" cy="914400"/>
          </a:xfrm>
          <a:prstGeom prst="rect">
            <a:avLst/>
          </a:prstGeom>
          <a:solidFill>
            <a:srgbClr val="8E2F1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userDrawn="1"/>
        </p:nvSpPr>
        <p:spPr>
          <a:xfrm>
            <a:off x="6477120" y="2019314"/>
            <a:ext cx="1371600" cy="914400"/>
          </a:xfrm>
          <a:prstGeom prst="rect">
            <a:avLst/>
          </a:prstGeom>
          <a:solidFill>
            <a:srgbClr val="91D3F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p:cNvSpPr/>
          <p:nvPr userDrawn="1"/>
        </p:nvSpPr>
        <p:spPr>
          <a:xfrm>
            <a:off x="2688747" y="2014849"/>
            <a:ext cx="1371600" cy="914400"/>
          </a:xfrm>
          <a:prstGeom prst="rect">
            <a:avLst/>
          </a:prstGeom>
          <a:solidFill>
            <a:srgbClr val="4583B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userDrawn="1"/>
        </p:nvSpPr>
        <p:spPr>
          <a:xfrm>
            <a:off x="4615524" y="2019314"/>
            <a:ext cx="1371600" cy="914400"/>
          </a:xfrm>
          <a:prstGeom prst="rect">
            <a:avLst/>
          </a:prstGeom>
          <a:solidFill>
            <a:srgbClr val="0A345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userDrawn="1"/>
        </p:nvSpPr>
        <p:spPr>
          <a:xfrm>
            <a:off x="4615524" y="3277146"/>
            <a:ext cx="1371600" cy="914400"/>
          </a:xfrm>
          <a:prstGeom prst="rect">
            <a:avLst/>
          </a:prstGeom>
          <a:solidFill>
            <a:srgbClr val="9E9E2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userDrawn="1"/>
        </p:nvSpPr>
        <p:spPr>
          <a:xfrm>
            <a:off x="2688747" y="3277146"/>
            <a:ext cx="1371600" cy="914400"/>
          </a:xfrm>
          <a:prstGeom prst="rect">
            <a:avLst/>
          </a:prstGeom>
          <a:solidFill>
            <a:srgbClr val="F9F93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p:cNvSpPr/>
          <p:nvPr userDrawn="1"/>
        </p:nvSpPr>
        <p:spPr>
          <a:xfrm>
            <a:off x="4615524" y="5738381"/>
            <a:ext cx="1371600" cy="914400"/>
          </a:xfrm>
          <a:prstGeom prst="rect">
            <a:avLst/>
          </a:prstGeom>
          <a:solidFill>
            <a:srgbClr val="46074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p:cNvSpPr txBox="1"/>
          <p:nvPr userDrawn="1"/>
        </p:nvSpPr>
        <p:spPr>
          <a:xfrm>
            <a:off x="2688747" y="2014849"/>
            <a:ext cx="587829" cy="923330"/>
          </a:xfrm>
          <a:prstGeom prst="rect">
            <a:avLst/>
          </a:prstGeom>
          <a:noFill/>
        </p:spPr>
        <p:txBody>
          <a:bodyPr wrap="square" rtlCol="0" anchor="ctr" anchorCtr="0">
            <a:spAutoFit/>
          </a:bodyPr>
          <a:lstStyle/>
          <a:p>
            <a:r>
              <a:rPr lang="en-US" dirty="0" smtClean="0">
                <a:solidFill>
                  <a:schemeClr val="bg1"/>
                </a:solidFill>
                <a:latin typeface="Myriad Pro" pitchFamily="34" charset="0"/>
              </a:rPr>
              <a:t>69</a:t>
            </a:r>
          </a:p>
          <a:p>
            <a:r>
              <a:rPr lang="en-US" dirty="0" smtClean="0">
                <a:solidFill>
                  <a:schemeClr val="bg1"/>
                </a:solidFill>
                <a:latin typeface="Myriad Pro" pitchFamily="34" charset="0"/>
              </a:rPr>
              <a:t>131</a:t>
            </a:r>
          </a:p>
          <a:p>
            <a:r>
              <a:rPr lang="en-US" dirty="0" smtClean="0">
                <a:solidFill>
                  <a:schemeClr val="bg1"/>
                </a:solidFill>
                <a:latin typeface="Myriad Pro" pitchFamily="34" charset="0"/>
              </a:rPr>
              <a:t>182</a:t>
            </a:r>
            <a:endParaRPr lang="en-US" dirty="0">
              <a:solidFill>
                <a:schemeClr val="bg1"/>
              </a:solidFill>
              <a:latin typeface="Myriad Pro" pitchFamily="34" charset="0"/>
            </a:endParaRPr>
          </a:p>
        </p:txBody>
      </p:sp>
      <p:sp>
        <p:nvSpPr>
          <p:cNvPr id="52" name="TextBox 51"/>
          <p:cNvSpPr txBox="1"/>
          <p:nvPr userDrawn="1"/>
        </p:nvSpPr>
        <p:spPr>
          <a:xfrm>
            <a:off x="2688747" y="3266703"/>
            <a:ext cx="587829" cy="923330"/>
          </a:xfrm>
          <a:prstGeom prst="rect">
            <a:avLst/>
          </a:prstGeom>
          <a:noFill/>
        </p:spPr>
        <p:txBody>
          <a:bodyPr wrap="square" rtlCol="0" anchor="ctr" anchorCtr="0">
            <a:spAutoFit/>
          </a:bodyPr>
          <a:lstStyle/>
          <a:p>
            <a:r>
              <a:rPr lang="en-US" dirty="0" smtClean="0">
                <a:solidFill>
                  <a:schemeClr val="tx1"/>
                </a:solidFill>
                <a:latin typeface="Myriad Pro" pitchFamily="34" charset="0"/>
              </a:rPr>
              <a:t>249</a:t>
            </a:r>
          </a:p>
          <a:p>
            <a:r>
              <a:rPr lang="en-US" dirty="0" smtClean="0">
                <a:solidFill>
                  <a:schemeClr val="tx1"/>
                </a:solidFill>
                <a:latin typeface="Myriad Pro" pitchFamily="34" charset="0"/>
              </a:rPr>
              <a:t>249</a:t>
            </a:r>
          </a:p>
          <a:p>
            <a:r>
              <a:rPr lang="en-US" dirty="0" smtClean="0">
                <a:solidFill>
                  <a:schemeClr val="tx1"/>
                </a:solidFill>
                <a:latin typeface="Myriad Pro" pitchFamily="34" charset="0"/>
              </a:rPr>
              <a:t>61</a:t>
            </a:r>
            <a:endParaRPr lang="en-US" dirty="0">
              <a:solidFill>
                <a:schemeClr val="tx1"/>
              </a:solidFill>
              <a:latin typeface="Myriad Pro" pitchFamily="34" charset="0"/>
            </a:endParaRPr>
          </a:p>
        </p:txBody>
      </p:sp>
      <p:sp>
        <p:nvSpPr>
          <p:cNvPr id="53" name="TextBox 52"/>
          <p:cNvSpPr txBox="1"/>
          <p:nvPr userDrawn="1"/>
        </p:nvSpPr>
        <p:spPr>
          <a:xfrm>
            <a:off x="2688747" y="4507671"/>
            <a:ext cx="587829" cy="923330"/>
          </a:xfrm>
          <a:prstGeom prst="rect">
            <a:avLst/>
          </a:prstGeom>
          <a:noFill/>
        </p:spPr>
        <p:txBody>
          <a:bodyPr wrap="square" rtlCol="0" anchor="ctr" anchorCtr="0">
            <a:spAutoFit/>
          </a:bodyPr>
          <a:lstStyle/>
          <a:p>
            <a:r>
              <a:rPr lang="en-US" dirty="0" smtClean="0">
                <a:solidFill>
                  <a:schemeClr val="bg1"/>
                </a:solidFill>
                <a:latin typeface="Myriad Pro" pitchFamily="34" charset="0"/>
              </a:rPr>
              <a:t>243</a:t>
            </a:r>
          </a:p>
          <a:p>
            <a:r>
              <a:rPr lang="en-US" dirty="0" smtClean="0">
                <a:solidFill>
                  <a:schemeClr val="bg1"/>
                </a:solidFill>
                <a:latin typeface="Myriad Pro" pitchFamily="34" charset="0"/>
              </a:rPr>
              <a:t>113</a:t>
            </a:r>
          </a:p>
          <a:p>
            <a:r>
              <a:rPr lang="en-US" dirty="0" smtClean="0">
                <a:solidFill>
                  <a:schemeClr val="bg1"/>
                </a:solidFill>
                <a:latin typeface="Myriad Pro" pitchFamily="34" charset="0"/>
              </a:rPr>
              <a:t>61</a:t>
            </a:r>
            <a:endParaRPr lang="en-US" dirty="0">
              <a:solidFill>
                <a:schemeClr val="bg1"/>
              </a:solidFill>
              <a:latin typeface="Myriad Pro" pitchFamily="34" charset="0"/>
            </a:endParaRPr>
          </a:p>
        </p:txBody>
      </p:sp>
      <p:sp>
        <p:nvSpPr>
          <p:cNvPr id="54" name="TextBox 53"/>
          <p:cNvSpPr txBox="1"/>
          <p:nvPr userDrawn="1"/>
        </p:nvSpPr>
        <p:spPr>
          <a:xfrm>
            <a:off x="2688747" y="5726868"/>
            <a:ext cx="587829" cy="923330"/>
          </a:xfrm>
          <a:prstGeom prst="rect">
            <a:avLst/>
          </a:prstGeom>
          <a:noFill/>
        </p:spPr>
        <p:txBody>
          <a:bodyPr wrap="square" rtlCol="0" anchor="ctr" anchorCtr="0">
            <a:spAutoFit/>
          </a:bodyPr>
          <a:lstStyle/>
          <a:p>
            <a:r>
              <a:rPr lang="en-US" dirty="0" smtClean="0">
                <a:solidFill>
                  <a:schemeClr val="bg1"/>
                </a:solidFill>
                <a:latin typeface="Myriad Pro" pitchFamily="34" charset="0"/>
              </a:rPr>
              <a:t>163</a:t>
            </a:r>
          </a:p>
          <a:p>
            <a:r>
              <a:rPr lang="en-US" dirty="0" smtClean="0">
                <a:solidFill>
                  <a:schemeClr val="bg1"/>
                </a:solidFill>
                <a:latin typeface="Myriad Pro" pitchFamily="34" charset="0"/>
              </a:rPr>
              <a:t>66</a:t>
            </a:r>
          </a:p>
          <a:p>
            <a:r>
              <a:rPr lang="en-US" dirty="0" smtClean="0">
                <a:solidFill>
                  <a:schemeClr val="bg1"/>
                </a:solidFill>
                <a:latin typeface="Myriad Pro" pitchFamily="34" charset="0"/>
              </a:rPr>
              <a:t>163</a:t>
            </a:r>
            <a:endParaRPr lang="en-US" dirty="0">
              <a:solidFill>
                <a:schemeClr val="bg1"/>
              </a:solidFill>
              <a:latin typeface="Myriad Pro" pitchFamily="34" charset="0"/>
            </a:endParaRPr>
          </a:p>
        </p:txBody>
      </p:sp>
      <p:sp>
        <p:nvSpPr>
          <p:cNvPr id="55" name="TextBox 54"/>
          <p:cNvSpPr txBox="1"/>
          <p:nvPr userDrawn="1"/>
        </p:nvSpPr>
        <p:spPr>
          <a:xfrm>
            <a:off x="4615544" y="2003963"/>
            <a:ext cx="587829" cy="923330"/>
          </a:xfrm>
          <a:prstGeom prst="rect">
            <a:avLst/>
          </a:prstGeom>
          <a:noFill/>
        </p:spPr>
        <p:txBody>
          <a:bodyPr wrap="square" rtlCol="0" anchor="ctr" anchorCtr="0">
            <a:spAutoFit/>
          </a:bodyPr>
          <a:lstStyle/>
          <a:p>
            <a:r>
              <a:rPr lang="en-US" dirty="0" smtClean="0">
                <a:solidFill>
                  <a:schemeClr val="bg1"/>
                </a:solidFill>
                <a:latin typeface="Myriad Pro" pitchFamily="34" charset="0"/>
              </a:rPr>
              <a:t>10</a:t>
            </a:r>
          </a:p>
          <a:p>
            <a:r>
              <a:rPr lang="en-US" dirty="0" smtClean="0">
                <a:solidFill>
                  <a:schemeClr val="bg1"/>
                </a:solidFill>
                <a:latin typeface="Myriad Pro" pitchFamily="34" charset="0"/>
              </a:rPr>
              <a:t>52</a:t>
            </a:r>
          </a:p>
          <a:p>
            <a:r>
              <a:rPr lang="en-US" dirty="0" smtClean="0">
                <a:solidFill>
                  <a:schemeClr val="bg1"/>
                </a:solidFill>
                <a:latin typeface="Myriad Pro" pitchFamily="34" charset="0"/>
              </a:rPr>
              <a:t>93</a:t>
            </a:r>
            <a:endParaRPr lang="en-US" dirty="0">
              <a:solidFill>
                <a:schemeClr val="bg1"/>
              </a:solidFill>
              <a:latin typeface="Myriad Pro" pitchFamily="34" charset="0"/>
            </a:endParaRPr>
          </a:p>
        </p:txBody>
      </p:sp>
      <p:sp>
        <p:nvSpPr>
          <p:cNvPr id="56" name="TextBox 55"/>
          <p:cNvSpPr txBox="1"/>
          <p:nvPr userDrawn="1"/>
        </p:nvSpPr>
        <p:spPr>
          <a:xfrm>
            <a:off x="6466115" y="2003963"/>
            <a:ext cx="587829" cy="923330"/>
          </a:xfrm>
          <a:prstGeom prst="rect">
            <a:avLst/>
          </a:prstGeom>
          <a:noFill/>
        </p:spPr>
        <p:txBody>
          <a:bodyPr wrap="square" rtlCol="0" anchor="ctr" anchorCtr="0">
            <a:spAutoFit/>
          </a:bodyPr>
          <a:lstStyle/>
          <a:p>
            <a:r>
              <a:rPr lang="en-US" dirty="0" smtClean="0">
                <a:solidFill>
                  <a:schemeClr val="tx1"/>
                </a:solidFill>
                <a:latin typeface="Myriad Pro" pitchFamily="34" charset="0"/>
              </a:rPr>
              <a:t>145</a:t>
            </a:r>
          </a:p>
          <a:p>
            <a:r>
              <a:rPr lang="en-US" dirty="0" smtClean="0">
                <a:solidFill>
                  <a:schemeClr val="tx1"/>
                </a:solidFill>
                <a:latin typeface="Myriad Pro" pitchFamily="34" charset="0"/>
              </a:rPr>
              <a:t>211</a:t>
            </a:r>
          </a:p>
          <a:p>
            <a:r>
              <a:rPr lang="en-US" dirty="0" smtClean="0">
                <a:solidFill>
                  <a:schemeClr val="tx1"/>
                </a:solidFill>
                <a:latin typeface="Myriad Pro" pitchFamily="34" charset="0"/>
              </a:rPr>
              <a:t>242</a:t>
            </a:r>
            <a:endParaRPr lang="en-US" dirty="0">
              <a:solidFill>
                <a:schemeClr val="tx1"/>
              </a:solidFill>
              <a:latin typeface="Myriad Pro" pitchFamily="34" charset="0"/>
            </a:endParaRPr>
          </a:p>
        </p:txBody>
      </p:sp>
      <p:sp>
        <p:nvSpPr>
          <p:cNvPr id="57" name="TextBox 56"/>
          <p:cNvSpPr txBox="1"/>
          <p:nvPr userDrawn="1"/>
        </p:nvSpPr>
        <p:spPr>
          <a:xfrm>
            <a:off x="4626400" y="3266703"/>
            <a:ext cx="587829" cy="923330"/>
          </a:xfrm>
          <a:prstGeom prst="rect">
            <a:avLst/>
          </a:prstGeom>
          <a:noFill/>
        </p:spPr>
        <p:txBody>
          <a:bodyPr wrap="square" rtlCol="0" anchor="ctr" anchorCtr="0">
            <a:spAutoFit/>
          </a:bodyPr>
          <a:lstStyle/>
          <a:p>
            <a:r>
              <a:rPr lang="en-US" dirty="0" smtClean="0">
                <a:solidFill>
                  <a:schemeClr val="bg1"/>
                </a:solidFill>
                <a:latin typeface="Myriad Pro" pitchFamily="34" charset="0"/>
              </a:rPr>
              <a:t>158</a:t>
            </a:r>
          </a:p>
          <a:p>
            <a:r>
              <a:rPr lang="en-US" dirty="0" smtClean="0">
                <a:solidFill>
                  <a:schemeClr val="bg1"/>
                </a:solidFill>
                <a:latin typeface="Myriad Pro" pitchFamily="34" charset="0"/>
              </a:rPr>
              <a:t>158</a:t>
            </a:r>
          </a:p>
          <a:p>
            <a:r>
              <a:rPr lang="en-US" dirty="0" smtClean="0">
                <a:solidFill>
                  <a:schemeClr val="bg1"/>
                </a:solidFill>
                <a:latin typeface="Myriad Pro" pitchFamily="34" charset="0"/>
              </a:rPr>
              <a:t>33</a:t>
            </a:r>
            <a:endParaRPr lang="en-US" dirty="0">
              <a:solidFill>
                <a:schemeClr val="bg1"/>
              </a:solidFill>
              <a:latin typeface="Myriad Pro" pitchFamily="34" charset="0"/>
            </a:endParaRPr>
          </a:p>
        </p:txBody>
      </p:sp>
      <p:sp>
        <p:nvSpPr>
          <p:cNvPr id="58" name="TextBox 57"/>
          <p:cNvSpPr txBox="1"/>
          <p:nvPr userDrawn="1"/>
        </p:nvSpPr>
        <p:spPr>
          <a:xfrm>
            <a:off x="4626402" y="4507671"/>
            <a:ext cx="587829" cy="923330"/>
          </a:xfrm>
          <a:prstGeom prst="rect">
            <a:avLst/>
          </a:prstGeom>
          <a:noFill/>
        </p:spPr>
        <p:txBody>
          <a:bodyPr wrap="square" rtlCol="0" anchor="ctr" anchorCtr="0">
            <a:spAutoFit/>
          </a:bodyPr>
          <a:lstStyle/>
          <a:p>
            <a:r>
              <a:rPr lang="en-US" dirty="0" smtClean="0">
                <a:solidFill>
                  <a:schemeClr val="bg1"/>
                </a:solidFill>
                <a:latin typeface="Myriad Pro" pitchFamily="34" charset="0"/>
              </a:rPr>
              <a:t>142</a:t>
            </a:r>
          </a:p>
          <a:p>
            <a:r>
              <a:rPr lang="en-US" dirty="0" smtClean="0">
                <a:solidFill>
                  <a:schemeClr val="bg1"/>
                </a:solidFill>
                <a:latin typeface="Myriad Pro" pitchFamily="34" charset="0"/>
              </a:rPr>
              <a:t>47</a:t>
            </a:r>
          </a:p>
          <a:p>
            <a:r>
              <a:rPr lang="en-US" dirty="0" smtClean="0">
                <a:solidFill>
                  <a:schemeClr val="bg1"/>
                </a:solidFill>
                <a:latin typeface="Myriad Pro" pitchFamily="34" charset="0"/>
              </a:rPr>
              <a:t>16</a:t>
            </a:r>
            <a:endParaRPr lang="en-US" dirty="0">
              <a:solidFill>
                <a:schemeClr val="bg1"/>
              </a:solidFill>
              <a:latin typeface="Myriad Pro" pitchFamily="34" charset="0"/>
            </a:endParaRPr>
          </a:p>
        </p:txBody>
      </p:sp>
      <p:sp>
        <p:nvSpPr>
          <p:cNvPr id="59" name="TextBox 58"/>
          <p:cNvSpPr txBox="1"/>
          <p:nvPr userDrawn="1"/>
        </p:nvSpPr>
        <p:spPr>
          <a:xfrm>
            <a:off x="4626401" y="5726868"/>
            <a:ext cx="587829" cy="923330"/>
          </a:xfrm>
          <a:prstGeom prst="rect">
            <a:avLst/>
          </a:prstGeom>
          <a:noFill/>
        </p:spPr>
        <p:txBody>
          <a:bodyPr wrap="square" rtlCol="0" anchor="ctr" anchorCtr="0">
            <a:spAutoFit/>
          </a:bodyPr>
          <a:lstStyle/>
          <a:p>
            <a:r>
              <a:rPr lang="en-US" dirty="0" smtClean="0">
                <a:solidFill>
                  <a:schemeClr val="bg1"/>
                </a:solidFill>
                <a:latin typeface="Myriad Pro" pitchFamily="34" charset="0"/>
              </a:rPr>
              <a:t>70</a:t>
            </a:r>
          </a:p>
          <a:p>
            <a:r>
              <a:rPr lang="en-US" dirty="0" smtClean="0">
                <a:solidFill>
                  <a:schemeClr val="bg1"/>
                </a:solidFill>
                <a:latin typeface="Myriad Pro" pitchFamily="34" charset="0"/>
              </a:rPr>
              <a:t>7</a:t>
            </a:r>
          </a:p>
          <a:p>
            <a:r>
              <a:rPr lang="en-US" dirty="0" smtClean="0">
                <a:solidFill>
                  <a:schemeClr val="bg1"/>
                </a:solidFill>
                <a:latin typeface="Myriad Pro" pitchFamily="34" charset="0"/>
              </a:rPr>
              <a:t>70</a:t>
            </a:r>
            <a:endParaRPr lang="en-US" dirty="0">
              <a:solidFill>
                <a:schemeClr val="bg1"/>
              </a:solidFill>
              <a:latin typeface="Myriad Pro" pitchFamily="34" charset="0"/>
            </a:endParaRPr>
          </a:p>
        </p:txBody>
      </p:sp>
      <p:sp>
        <p:nvSpPr>
          <p:cNvPr id="60" name="TextBox 59"/>
          <p:cNvSpPr txBox="1"/>
          <p:nvPr userDrawn="1"/>
        </p:nvSpPr>
        <p:spPr>
          <a:xfrm>
            <a:off x="6476974" y="4507671"/>
            <a:ext cx="587829" cy="923330"/>
          </a:xfrm>
          <a:prstGeom prst="rect">
            <a:avLst/>
          </a:prstGeom>
          <a:noFill/>
        </p:spPr>
        <p:txBody>
          <a:bodyPr wrap="square" rtlCol="0" anchor="ctr" anchorCtr="0">
            <a:spAutoFit/>
          </a:bodyPr>
          <a:lstStyle/>
          <a:p>
            <a:r>
              <a:rPr lang="en-US" dirty="0" smtClean="0">
                <a:solidFill>
                  <a:schemeClr val="tx1"/>
                </a:solidFill>
                <a:latin typeface="Myriad Pro" pitchFamily="34" charset="0"/>
              </a:rPr>
              <a:t>245</a:t>
            </a:r>
          </a:p>
          <a:p>
            <a:r>
              <a:rPr lang="en-US" dirty="0" smtClean="0">
                <a:solidFill>
                  <a:schemeClr val="tx1"/>
                </a:solidFill>
                <a:latin typeface="Myriad Pro" pitchFamily="34" charset="0"/>
              </a:rPr>
              <a:t>173</a:t>
            </a:r>
          </a:p>
          <a:p>
            <a:r>
              <a:rPr lang="en-US" dirty="0" smtClean="0">
                <a:solidFill>
                  <a:schemeClr val="tx1"/>
                </a:solidFill>
                <a:latin typeface="Myriad Pro" pitchFamily="34" charset="0"/>
              </a:rPr>
              <a:t>124</a:t>
            </a:r>
            <a:endParaRPr lang="en-US" dirty="0">
              <a:solidFill>
                <a:schemeClr val="tx1"/>
              </a:solidFill>
              <a:latin typeface="Myriad Pro" pitchFamily="34" charset="0"/>
            </a:endParaRPr>
          </a:p>
        </p:txBody>
      </p:sp>
      <p:sp>
        <p:nvSpPr>
          <p:cNvPr id="63" name="TextBox 62"/>
          <p:cNvSpPr txBox="1"/>
          <p:nvPr userDrawn="1"/>
        </p:nvSpPr>
        <p:spPr>
          <a:xfrm>
            <a:off x="6476972" y="5726868"/>
            <a:ext cx="587829" cy="923330"/>
          </a:xfrm>
          <a:prstGeom prst="rect">
            <a:avLst/>
          </a:prstGeom>
          <a:noFill/>
        </p:spPr>
        <p:txBody>
          <a:bodyPr wrap="square" rtlCol="0" anchor="ctr" anchorCtr="0">
            <a:spAutoFit/>
          </a:bodyPr>
          <a:lstStyle/>
          <a:p>
            <a:r>
              <a:rPr lang="en-US" dirty="0" smtClean="0">
                <a:solidFill>
                  <a:schemeClr val="tx1"/>
                </a:solidFill>
                <a:latin typeface="Myriad Pro" pitchFamily="34" charset="0"/>
              </a:rPr>
              <a:t>241</a:t>
            </a:r>
          </a:p>
          <a:p>
            <a:r>
              <a:rPr lang="en-US" dirty="0" smtClean="0">
                <a:solidFill>
                  <a:schemeClr val="tx1"/>
                </a:solidFill>
                <a:latin typeface="Myriad Pro" pitchFamily="34" charset="0"/>
              </a:rPr>
              <a:t>153</a:t>
            </a:r>
          </a:p>
          <a:p>
            <a:r>
              <a:rPr lang="en-US" dirty="0" smtClean="0">
                <a:solidFill>
                  <a:schemeClr val="tx1"/>
                </a:solidFill>
                <a:latin typeface="Myriad Pro" pitchFamily="34" charset="0"/>
              </a:rPr>
              <a:t>241</a:t>
            </a:r>
            <a:endParaRPr lang="en-US" dirty="0">
              <a:solidFill>
                <a:schemeClr val="tx1"/>
              </a:solidFill>
              <a:latin typeface="Myriad Pro" pitchFamily="34" charset="0"/>
            </a:endParaRPr>
          </a:p>
        </p:txBody>
      </p:sp>
      <p:sp>
        <p:nvSpPr>
          <p:cNvPr id="64" name="TextBox 63"/>
          <p:cNvSpPr txBox="1"/>
          <p:nvPr userDrawn="1"/>
        </p:nvSpPr>
        <p:spPr>
          <a:xfrm>
            <a:off x="2667000" y="1600211"/>
            <a:ext cx="1393371" cy="400110"/>
          </a:xfrm>
          <a:prstGeom prst="rect">
            <a:avLst/>
          </a:prstGeom>
          <a:noFill/>
        </p:spPr>
        <p:txBody>
          <a:bodyPr wrap="square" rtlCol="0">
            <a:spAutoFit/>
          </a:bodyPr>
          <a:lstStyle/>
          <a:p>
            <a:pPr algn="ctr"/>
            <a:r>
              <a:rPr lang="en-US" sz="2000" b="0" dirty="0" smtClean="0">
                <a:solidFill>
                  <a:schemeClr val="bg1"/>
                </a:solidFill>
                <a:effectLst>
                  <a:outerShdw blurRad="38100" dist="38100" dir="2700000" algn="tl">
                    <a:srgbClr val="000000">
                      <a:alpha val="43137"/>
                    </a:srgbClr>
                  </a:outerShdw>
                </a:effectLst>
                <a:latin typeface="Myriad Pro Light" pitchFamily="34" charset="0"/>
              </a:rPr>
              <a:t>Midtones</a:t>
            </a:r>
            <a:endParaRPr lang="en-US" sz="2000" b="0" dirty="0">
              <a:solidFill>
                <a:schemeClr val="bg1"/>
              </a:solidFill>
              <a:effectLst>
                <a:outerShdw blurRad="38100" dist="38100" dir="2700000" algn="tl">
                  <a:srgbClr val="000000">
                    <a:alpha val="43137"/>
                  </a:srgbClr>
                </a:outerShdw>
              </a:effectLst>
              <a:latin typeface="Myriad Pro Light" pitchFamily="34" charset="0"/>
            </a:endParaRPr>
          </a:p>
        </p:txBody>
      </p:sp>
      <p:sp>
        <p:nvSpPr>
          <p:cNvPr id="65" name="TextBox 64"/>
          <p:cNvSpPr txBox="1"/>
          <p:nvPr userDrawn="1"/>
        </p:nvSpPr>
        <p:spPr>
          <a:xfrm>
            <a:off x="4572000" y="1600211"/>
            <a:ext cx="1502229" cy="400110"/>
          </a:xfrm>
          <a:prstGeom prst="rect">
            <a:avLst/>
          </a:prstGeom>
          <a:noFill/>
        </p:spPr>
        <p:txBody>
          <a:bodyPr wrap="square" rtlCol="0">
            <a:spAutoFit/>
          </a:bodyPr>
          <a:lstStyle/>
          <a:p>
            <a:pPr algn="ctr"/>
            <a:r>
              <a:rPr lang="en-US" sz="2000" b="0" dirty="0" smtClean="0">
                <a:solidFill>
                  <a:schemeClr val="bg1"/>
                </a:solidFill>
                <a:effectLst>
                  <a:outerShdw blurRad="38100" dist="38100" dir="2700000" algn="tl">
                    <a:srgbClr val="000000">
                      <a:alpha val="43137"/>
                    </a:srgbClr>
                  </a:outerShdw>
                </a:effectLst>
                <a:latin typeface="Myriad Pro Light" pitchFamily="34" charset="0"/>
              </a:rPr>
              <a:t>Dark  Shade</a:t>
            </a:r>
            <a:endParaRPr lang="en-US" sz="2000" b="0" dirty="0">
              <a:solidFill>
                <a:schemeClr val="bg1"/>
              </a:solidFill>
              <a:effectLst>
                <a:outerShdw blurRad="38100" dist="38100" dir="2700000" algn="tl">
                  <a:srgbClr val="000000">
                    <a:alpha val="43137"/>
                  </a:srgbClr>
                </a:outerShdw>
              </a:effectLst>
              <a:latin typeface="Myriad Pro Light" pitchFamily="34" charset="0"/>
            </a:endParaRPr>
          </a:p>
        </p:txBody>
      </p:sp>
      <p:sp>
        <p:nvSpPr>
          <p:cNvPr id="66" name="TextBox 65"/>
          <p:cNvSpPr txBox="1"/>
          <p:nvPr userDrawn="1"/>
        </p:nvSpPr>
        <p:spPr>
          <a:xfrm>
            <a:off x="6466115" y="1600211"/>
            <a:ext cx="1393371" cy="400110"/>
          </a:xfrm>
          <a:prstGeom prst="rect">
            <a:avLst/>
          </a:prstGeom>
          <a:noFill/>
        </p:spPr>
        <p:txBody>
          <a:bodyPr wrap="square" rtlCol="0">
            <a:spAutoFit/>
          </a:bodyPr>
          <a:lstStyle/>
          <a:p>
            <a:pPr algn="ctr"/>
            <a:r>
              <a:rPr lang="en-US" sz="2000" b="0" dirty="0" smtClean="0">
                <a:solidFill>
                  <a:schemeClr val="bg1"/>
                </a:solidFill>
                <a:effectLst>
                  <a:outerShdw blurRad="38100" dist="38100" dir="2700000" algn="tl">
                    <a:srgbClr val="000000">
                      <a:alpha val="43137"/>
                    </a:srgbClr>
                  </a:outerShdw>
                </a:effectLst>
                <a:latin typeface="Myriad Pro Light" pitchFamily="34" charset="0"/>
              </a:rPr>
              <a:t>Highlight</a:t>
            </a:r>
            <a:endParaRPr lang="en-US" sz="2000" b="0" dirty="0">
              <a:solidFill>
                <a:schemeClr val="bg1"/>
              </a:solidFill>
              <a:effectLst>
                <a:outerShdw blurRad="38100" dist="38100" dir="2700000" algn="tl">
                  <a:srgbClr val="000000">
                    <a:alpha val="43137"/>
                  </a:srgbClr>
                </a:outerShdw>
              </a:effectLst>
              <a:latin typeface="Myriad Pro Light"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500x500 Image with Text (R/L)">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smtClean="0"/>
              <a:t>Click to edit Master title style</a:t>
            </a:r>
            <a:endParaRPr lang="en-US" dirty="0"/>
          </a:p>
        </p:txBody>
      </p:sp>
      <p:sp>
        <p:nvSpPr>
          <p:cNvPr id="3" name="Content Placeholder 2"/>
          <p:cNvSpPr>
            <a:spLocks noGrp="1"/>
          </p:cNvSpPr>
          <p:nvPr>
            <p:ph sz="half" idx="1"/>
          </p:nvPr>
        </p:nvSpPr>
        <p:spPr>
          <a:xfrm>
            <a:off x="228600" y="1600200"/>
            <a:ext cx="3657600" cy="4764024"/>
          </a:xfrm>
        </p:spPr>
        <p:txBody>
          <a:bodyPr/>
          <a:lstStyle>
            <a:lvl1pPr marL="228600" indent="-228600">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4114800" y="1600200"/>
            <a:ext cx="4764024" cy="4764024"/>
          </a:xfrm>
          <a:ln w="25400">
            <a:solidFill>
              <a:schemeClr val="bg1"/>
            </a:solidFill>
          </a:ln>
          <a:effectLst>
            <a:outerShdw blurRad="50800" dist="38100" dir="2700000" algn="tl" rotWithShape="0">
              <a:prstClr val="black">
                <a:alpha val="40000"/>
              </a:prstClr>
            </a:outerShdw>
          </a:effectLst>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600x600 Image with Text (L/R)">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457200"/>
          </a:xfrm>
        </p:spPr>
        <p:txBody>
          <a:bodyPr>
            <a:normAutofit/>
          </a:bodyPr>
          <a:lstStyle>
            <a:lvl1pPr>
              <a:defRPr sz="3200"/>
            </a:lvl1pPr>
          </a:lstStyle>
          <a:p>
            <a:r>
              <a:rPr lang="en-US" smtClean="0"/>
              <a:t>Click to edit Master title style</a:t>
            </a:r>
            <a:endParaRPr lang="en-US" dirty="0"/>
          </a:p>
        </p:txBody>
      </p:sp>
      <p:sp>
        <p:nvSpPr>
          <p:cNvPr id="3" name="Content Placeholder 2"/>
          <p:cNvSpPr>
            <a:spLocks noGrp="1"/>
          </p:cNvSpPr>
          <p:nvPr>
            <p:ph sz="half" idx="1"/>
          </p:nvPr>
        </p:nvSpPr>
        <p:spPr>
          <a:xfrm>
            <a:off x="6172200" y="914400"/>
            <a:ext cx="2743200" cy="5715000"/>
          </a:xfrm>
        </p:spPr>
        <p:txBody>
          <a:bodyPr>
            <a:normAutofit/>
          </a:bodyPr>
          <a:lstStyle>
            <a:lvl1pPr marL="119063" indent="-119063">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228600" y="914400"/>
            <a:ext cx="5715000" cy="5715000"/>
          </a:xfrm>
          <a:ln w="25400">
            <a:solidFill>
              <a:schemeClr val="bg1"/>
            </a:solidFill>
          </a:ln>
          <a:effectLst>
            <a:outerShdw blurRad="50800" dist="38100" dir="2700000" algn="tl" rotWithShape="0">
              <a:prstClr val="black">
                <a:alpha val="40000"/>
              </a:prstClr>
            </a:outerShdw>
          </a:effectLst>
        </p:spPr>
        <p:txBody>
          <a:bodyPr/>
          <a:lstStyle>
            <a:lvl1pPr>
              <a:buNone/>
              <a:defRPr sz="2800">
                <a:effectLst/>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600x600 image with text (R/L)">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457200"/>
          </a:xfrm>
        </p:spPr>
        <p:txBody>
          <a:bodyPr>
            <a:normAutofit/>
          </a:bodyPr>
          <a:lstStyle>
            <a:lvl1pPr>
              <a:defRPr sz="3200"/>
            </a:lvl1pPr>
          </a:lstStyle>
          <a:p>
            <a:r>
              <a:rPr lang="en-US" smtClean="0"/>
              <a:t>Click to edit Master title style</a:t>
            </a:r>
            <a:endParaRPr lang="en-US" dirty="0"/>
          </a:p>
        </p:txBody>
      </p:sp>
      <p:sp>
        <p:nvSpPr>
          <p:cNvPr id="3" name="Content Placeholder 2"/>
          <p:cNvSpPr>
            <a:spLocks noGrp="1"/>
          </p:cNvSpPr>
          <p:nvPr>
            <p:ph sz="half" idx="1"/>
          </p:nvPr>
        </p:nvSpPr>
        <p:spPr>
          <a:xfrm>
            <a:off x="228600" y="914400"/>
            <a:ext cx="2743200" cy="5715000"/>
          </a:xfrm>
        </p:spPr>
        <p:txBody>
          <a:bodyPr>
            <a:normAutofit/>
          </a:bodyPr>
          <a:lstStyle>
            <a:lvl1pPr marL="119063" indent="-119063">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3200400" y="914400"/>
            <a:ext cx="5715000" cy="5715000"/>
          </a:xfrm>
          <a:ln w="25400">
            <a:solidFill>
              <a:schemeClr val="bg1"/>
            </a:solidFill>
          </a:ln>
          <a:effectLst>
            <a:outerShdw blurRad="50800" dist="38100" dir="2700000" algn="tl" rotWithShape="0">
              <a:prstClr val="black">
                <a:alpha val="40000"/>
              </a:prstClr>
            </a:outerShdw>
          </a:effectLst>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00x500 side-by-side 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457200"/>
          </a:xfrm>
        </p:spPr>
        <p:txBody>
          <a:bodyPr/>
          <a:lstStyle/>
          <a:p>
            <a:r>
              <a:rPr lang="en-US" smtClean="0"/>
              <a:t>Click to edit Master title style</a:t>
            </a:r>
            <a:endParaRPr lang="en-US" dirty="0"/>
          </a:p>
        </p:txBody>
      </p:sp>
      <p:sp>
        <p:nvSpPr>
          <p:cNvPr id="11" name="Content Placeholder 10"/>
          <p:cNvSpPr>
            <a:spLocks noGrp="1"/>
          </p:cNvSpPr>
          <p:nvPr>
            <p:ph sz="quarter" idx="15" hasCustomPrompt="1"/>
          </p:nvPr>
        </p:nvSpPr>
        <p:spPr>
          <a:xfrm>
            <a:off x="228600" y="1600200"/>
            <a:ext cx="4233672" cy="4233672"/>
          </a:xfrm>
          <a:ln w="25400">
            <a:solidFill>
              <a:schemeClr val="bg1"/>
            </a:solidFill>
          </a:ln>
          <a:effectLst>
            <a:outerShdw blurRad="50800" dist="38100" dir="2700000" algn="tl" rotWithShape="0">
              <a:prstClr val="black">
                <a:alpha val="40000"/>
              </a:prstClr>
            </a:outerShdw>
          </a:effectLst>
        </p:spPr>
        <p:txBody>
          <a:bodyPr/>
          <a:lstStyle>
            <a:lvl1pPr>
              <a:buNone/>
              <a:defRPr/>
            </a:lvl1pPr>
            <a:lvl2pPr>
              <a:buNone/>
              <a:defRPr/>
            </a:lvl2pPr>
            <a:lvl3pPr>
              <a:buNone/>
              <a:defRPr/>
            </a:lvl3pPr>
            <a:lvl4pPr>
              <a:buNone/>
              <a:defRPr/>
            </a:lvl4pPr>
            <a:lvl5pPr>
              <a:buNone/>
              <a:defRPr/>
            </a:lvl5pPr>
          </a:lstStyle>
          <a:p>
            <a:pPr lvl="0"/>
            <a:r>
              <a:rPr lang="en-US" dirty="0" smtClean="0"/>
              <a:t>Place Image Here</a:t>
            </a:r>
            <a:endParaRPr lang="en-US" dirty="0"/>
          </a:p>
        </p:txBody>
      </p:sp>
      <p:sp>
        <p:nvSpPr>
          <p:cNvPr id="12" name="Content Placeholder 10"/>
          <p:cNvSpPr>
            <a:spLocks noGrp="1"/>
          </p:cNvSpPr>
          <p:nvPr>
            <p:ph sz="quarter" idx="16" hasCustomPrompt="1"/>
          </p:nvPr>
        </p:nvSpPr>
        <p:spPr>
          <a:xfrm>
            <a:off x="4681728" y="1600200"/>
            <a:ext cx="4233672" cy="4233672"/>
          </a:xfrm>
          <a:ln w="25400">
            <a:solidFill>
              <a:schemeClr val="bg1"/>
            </a:solidFill>
          </a:ln>
          <a:effectLst>
            <a:outerShdw blurRad="50800" dist="38100" dir="2700000" algn="tl" rotWithShape="0">
              <a:prstClr val="black">
                <a:alpha val="40000"/>
              </a:prstClr>
            </a:outerShdw>
          </a:effectLst>
        </p:spPr>
        <p:txBody>
          <a:bodyPr/>
          <a:lstStyle>
            <a:lvl1pPr>
              <a:buNone/>
              <a:defRPr/>
            </a:lvl1pPr>
            <a:lvl2pPr>
              <a:buNone/>
              <a:defRPr/>
            </a:lvl2pPr>
            <a:lvl3pPr>
              <a:buNone/>
              <a:defRPr/>
            </a:lvl3pPr>
            <a:lvl4pPr>
              <a:buNone/>
              <a:defRPr/>
            </a:lvl4pPr>
            <a:lvl5pPr>
              <a:buNone/>
              <a:defRPr/>
            </a:lvl5pPr>
          </a:lstStyle>
          <a:p>
            <a:pPr lvl="0"/>
            <a:r>
              <a:rPr lang="en-US" dirty="0" smtClean="0"/>
              <a:t>Place Image Here</a:t>
            </a:r>
            <a:endParaRPr lang="en-US" dirty="0"/>
          </a:p>
        </p:txBody>
      </p:sp>
      <p:sp>
        <p:nvSpPr>
          <p:cNvPr id="19" name="Text Placeholder 18"/>
          <p:cNvSpPr>
            <a:spLocks noGrp="1"/>
          </p:cNvSpPr>
          <p:nvPr>
            <p:ph type="body" sz="quarter" idx="20" hasCustomPrompt="1"/>
          </p:nvPr>
        </p:nvSpPr>
        <p:spPr>
          <a:xfrm>
            <a:off x="228600" y="914400"/>
            <a:ext cx="4233672" cy="457200"/>
          </a:xfrm>
        </p:spPr>
        <p:txBody>
          <a:bodyPr/>
          <a:lstStyle>
            <a:lvl1pPr algn="ctr">
              <a:buNone/>
              <a:defRPr b="1">
                <a:solidFill>
                  <a:srgbClr val="F5AD7C"/>
                </a:solidFill>
              </a:defRPr>
            </a:lvl1pPr>
          </a:lstStyle>
          <a:p>
            <a:pPr lvl="0"/>
            <a:r>
              <a:rPr lang="en-US" dirty="0" smtClean="0"/>
              <a:t>Type Image Title</a:t>
            </a:r>
            <a:endParaRPr lang="en-US" dirty="0"/>
          </a:p>
        </p:txBody>
      </p:sp>
      <p:sp>
        <p:nvSpPr>
          <p:cNvPr id="20" name="Text Placeholder 18"/>
          <p:cNvSpPr>
            <a:spLocks noGrp="1"/>
          </p:cNvSpPr>
          <p:nvPr>
            <p:ph type="body" sz="quarter" idx="21" hasCustomPrompt="1"/>
          </p:nvPr>
        </p:nvSpPr>
        <p:spPr>
          <a:xfrm>
            <a:off x="4681728" y="914400"/>
            <a:ext cx="4233672" cy="457200"/>
          </a:xfrm>
        </p:spPr>
        <p:txBody>
          <a:bodyPr/>
          <a:lstStyle>
            <a:lvl1pPr algn="ctr">
              <a:buNone/>
              <a:defRPr b="1">
                <a:solidFill>
                  <a:srgbClr val="F5AD7C"/>
                </a:solidFill>
              </a:defRPr>
            </a:lvl1pPr>
          </a:lstStyle>
          <a:p>
            <a:pPr lvl="0"/>
            <a:r>
              <a:rPr lang="en-US" dirty="0" smtClean="0"/>
              <a:t>Type Image Title</a:t>
            </a:r>
            <a:endParaRPr lang="en-US" dirty="0"/>
          </a:p>
        </p:txBody>
      </p:sp>
      <p:sp>
        <p:nvSpPr>
          <p:cNvPr id="22" name="Text Placeholder 21"/>
          <p:cNvSpPr>
            <a:spLocks noGrp="1"/>
          </p:cNvSpPr>
          <p:nvPr>
            <p:ph type="body" sz="quarter" idx="22"/>
          </p:nvPr>
        </p:nvSpPr>
        <p:spPr>
          <a:xfrm>
            <a:off x="228600" y="6062472"/>
            <a:ext cx="8686800" cy="566928"/>
          </a:xfrm>
        </p:spPr>
        <p:txBody>
          <a:bodyPr/>
          <a:lstStyle>
            <a:lvl1pPr>
              <a:buNone/>
              <a:defRPr sz="2000"/>
            </a:lvl1pPr>
          </a:lstStyle>
          <a:p>
            <a:pPr lvl="0"/>
            <a:r>
              <a:rPr lang="en-US" smtClean="0"/>
              <a:t>Click to 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HCI Image with Text (R/L)">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914400"/>
          </a:xfrm>
        </p:spPr>
        <p:txBody>
          <a:bodyPr>
            <a:normAutofit/>
          </a:bodyPr>
          <a:lstStyle>
            <a:lvl1pPr>
              <a:defRPr sz="3200"/>
            </a:lvl1pPr>
          </a:lstStyle>
          <a:p>
            <a:r>
              <a:rPr lang="en-US" smtClean="0"/>
              <a:t>Click to edit Master title style</a:t>
            </a:r>
            <a:endParaRPr lang="en-US" dirty="0"/>
          </a:p>
        </p:txBody>
      </p:sp>
      <p:sp>
        <p:nvSpPr>
          <p:cNvPr id="3" name="Content Placeholder 2"/>
          <p:cNvSpPr>
            <a:spLocks noGrp="1"/>
          </p:cNvSpPr>
          <p:nvPr>
            <p:ph sz="half" idx="1"/>
          </p:nvPr>
        </p:nvSpPr>
        <p:spPr>
          <a:xfrm>
            <a:off x="228600" y="1600200"/>
            <a:ext cx="3383280" cy="4764024"/>
          </a:xfrm>
        </p:spPr>
        <p:txBody>
          <a:bodyPr>
            <a:normAutofit/>
          </a:bodyPr>
          <a:lstStyle>
            <a:lvl1pPr marL="228600" indent="-228600">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3794760" y="1600200"/>
            <a:ext cx="5120640" cy="4764024"/>
          </a:xfrm>
          <a:ln w="25400">
            <a:noFill/>
          </a:ln>
          <a:effectLst>
            <a:outerShdw blurRad="50800" dist="38100" dir="2700000" algn="tl" rotWithShape="0">
              <a:prstClr val="black">
                <a:alpha val="40000"/>
              </a:prstClr>
            </a:outerShdw>
          </a:effectLst>
        </p:spPr>
        <p:txBody>
          <a:bodyPr/>
          <a:lstStyle>
            <a:lvl1pPr>
              <a:buNone/>
              <a:defRPr sz="2800">
                <a:effectLst/>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lvl1pPr algn="ctr">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371599"/>
            <a:ext cx="5669280" cy="5257800"/>
          </a:xfrm>
        </p:spPr>
        <p:txBody>
          <a:bodyPr/>
          <a:lstStyle>
            <a:lvl1pPr>
              <a:spcBef>
                <a:spcPts val="0"/>
              </a:spcBef>
              <a:spcAft>
                <a:spcPts val="1200"/>
              </a:spcAft>
              <a:defRPr/>
            </a:lvl1pPr>
            <a:lvl2pPr>
              <a:spcBef>
                <a:spcPts val="0"/>
              </a:spcBef>
              <a:spcAft>
                <a:spcPts val="600"/>
              </a:spcAft>
              <a:defRPr/>
            </a:lvl2pPr>
            <a:lvl3pPr>
              <a:spcBef>
                <a:spcPts val="0"/>
              </a:spcBef>
              <a:spcAft>
                <a:spcPts val="600"/>
              </a:spcAft>
              <a:defRPr/>
            </a:lvl3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HCI Image with Text (L/R)">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914400"/>
          </a:xfrm>
        </p:spPr>
        <p:txBody>
          <a:bodyPr>
            <a:normAutofit/>
          </a:bodyPr>
          <a:lstStyle>
            <a:lvl1pPr>
              <a:defRPr sz="3200"/>
            </a:lvl1pPr>
          </a:lstStyle>
          <a:p>
            <a:r>
              <a:rPr lang="en-US" smtClean="0"/>
              <a:t>Click to edit Master title style</a:t>
            </a:r>
            <a:endParaRPr lang="en-US" dirty="0"/>
          </a:p>
        </p:txBody>
      </p:sp>
      <p:sp>
        <p:nvSpPr>
          <p:cNvPr id="4" name="Content Placeholder 3"/>
          <p:cNvSpPr>
            <a:spLocks noGrp="1"/>
          </p:cNvSpPr>
          <p:nvPr>
            <p:ph sz="half" idx="2" hasCustomPrompt="1"/>
          </p:nvPr>
        </p:nvSpPr>
        <p:spPr>
          <a:xfrm>
            <a:off x="228600" y="1600200"/>
            <a:ext cx="5120640" cy="4764024"/>
          </a:xfrm>
          <a:ln w="25400">
            <a:noFill/>
          </a:ln>
          <a:effectLst>
            <a:outerShdw blurRad="50800" dist="38100" dir="2700000" algn="tl" rotWithShape="0">
              <a:prstClr val="black">
                <a:alpha val="40000"/>
              </a:prstClr>
            </a:outerShdw>
          </a:effectLst>
        </p:spPr>
        <p:txBody>
          <a:bodyPr/>
          <a:lstStyle>
            <a:lvl1pPr>
              <a:buNone/>
              <a:defRPr sz="2800">
                <a:effectLst/>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
        <p:nvSpPr>
          <p:cNvPr id="3" name="Content Placeholder 2"/>
          <p:cNvSpPr>
            <a:spLocks noGrp="1"/>
          </p:cNvSpPr>
          <p:nvPr>
            <p:ph sz="half" idx="1"/>
          </p:nvPr>
        </p:nvSpPr>
        <p:spPr>
          <a:xfrm>
            <a:off x="5532120" y="1600200"/>
            <a:ext cx="3383280" cy="4764024"/>
          </a:xfrm>
        </p:spPr>
        <p:txBody>
          <a:bodyPr>
            <a:normAutofit/>
          </a:bodyPr>
          <a:lstStyle>
            <a:lvl1pPr marL="228600" indent="-228600">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RPG Horizontal Image with Text Below">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914400"/>
          </a:xfrm>
        </p:spPr>
        <p:txBody>
          <a:bodyPr>
            <a:normAutofit/>
          </a:bodyPr>
          <a:lstStyle>
            <a:lvl1pPr>
              <a:defRPr sz="3200"/>
            </a:lvl1pPr>
          </a:lstStyle>
          <a:p>
            <a:r>
              <a:rPr lang="en-US" smtClean="0"/>
              <a:t>Click to edit Master title style</a:t>
            </a:r>
            <a:endParaRPr lang="en-US" dirty="0"/>
          </a:p>
        </p:txBody>
      </p:sp>
      <p:sp>
        <p:nvSpPr>
          <p:cNvPr id="4" name="Content Placeholder 3"/>
          <p:cNvSpPr>
            <a:spLocks noGrp="1"/>
          </p:cNvSpPr>
          <p:nvPr>
            <p:ph sz="half" idx="2" hasCustomPrompt="1"/>
          </p:nvPr>
        </p:nvSpPr>
        <p:spPr>
          <a:xfrm>
            <a:off x="228600" y="1371600"/>
            <a:ext cx="8686800" cy="2514600"/>
          </a:xfrm>
          <a:ln w="25400">
            <a:noFill/>
          </a:ln>
          <a:effectLst>
            <a:outerShdw blurRad="50800" dist="38100" dir="2700000" algn="tl" rotWithShape="0">
              <a:prstClr val="black">
                <a:alpha val="40000"/>
              </a:prstClr>
            </a:outerShdw>
          </a:effectLst>
        </p:spPr>
        <p:txBody>
          <a:bodyPr/>
          <a:lstStyle>
            <a:lvl1pPr>
              <a:buNone/>
              <a:defRPr sz="2800">
                <a:effectLst/>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
        <p:nvSpPr>
          <p:cNvPr id="3" name="Content Placeholder 2"/>
          <p:cNvSpPr>
            <a:spLocks noGrp="1"/>
          </p:cNvSpPr>
          <p:nvPr>
            <p:ph sz="half" idx="1"/>
          </p:nvPr>
        </p:nvSpPr>
        <p:spPr>
          <a:xfrm>
            <a:off x="228600" y="4114800"/>
            <a:ext cx="8686800" cy="2514600"/>
          </a:xfrm>
        </p:spPr>
        <p:txBody>
          <a:bodyPr>
            <a:normAutofit/>
          </a:bodyPr>
          <a:lstStyle>
            <a:lvl1pPr marL="228600" indent="-228600">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RPG Vertical Image with Text (L/R)">
    <p:spTree>
      <p:nvGrpSpPr>
        <p:cNvPr id="1" name=""/>
        <p:cNvGrpSpPr/>
        <p:nvPr/>
      </p:nvGrpSpPr>
      <p:grpSpPr>
        <a:xfrm>
          <a:off x="0" y="0"/>
          <a:ext cx="0" cy="0"/>
          <a:chOff x="0" y="0"/>
          <a:chExt cx="0" cy="0"/>
        </a:xfrm>
      </p:grpSpPr>
      <p:sp>
        <p:nvSpPr>
          <p:cNvPr id="2" name="Title 1"/>
          <p:cNvSpPr>
            <a:spLocks noGrp="1"/>
          </p:cNvSpPr>
          <p:nvPr>
            <p:ph type="title"/>
          </p:nvPr>
        </p:nvSpPr>
        <p:spPr>
          <a:xfrm>
            <a:off x="5257800" y="228600"/>
            <a:ext cx="3657600" cy="914400"/>
          </a:xfrm>
        </p:spPr>
        <p:txBody>
          <a:bodyPr>
            <a:noAutofit/>
          </a:bodyPr>
          <a:lstStyle>
            <a:lvl1pPr>
              <a:defRPr sz="2800"/>
            </a:lvl1pPr>
          </a:lstStyle>
          <a:p>
            <a:r>
              <a:rPr lang="en-US" smtClean="0"/>
              <a:t>Click to edit Master title style</a:t>
            </a:r>
            <a:endParaRPr lang="en-US" dirty="0"/>
          </a:p>
        </p:txBody>
      </p:sp>
      <p:sp>
        <p:nvSpPr>
          <p:cNvPr id="3" name="Content Placeholder 2"/>
          <p:cNvSpPr>
            <a:spLocks noGrp="1"/>
          </p:cNvSpPr>
          <p:nvPr>
            <p:ph sz="half" idx="1" hasCustomPrompt="1"/>
          </p:nvPr>
        </p:nvSpPr>
        <p:spPr>
          <a:xfrm>
            <a:off x="228600" y="228600"/>
            <a:ext cx="4800600" cy="6400800"/>
          </a:xfrm>
          <a:effectLst>
            <a:outerShdw blurRad="50800" dist="38100" dir="2700000" algn="tl" rotWithShape="0">
              <a:prstClr val="black">
                <a:alpha val="40000"/>
              </a:prstClr>
            </a:outerShdw>
          </a:effectLst>
        </p:spPr>
        <p:txBody>
          <a:bodyPr/>
          <a:lstStyle>
            <a:lvl1pPr>
              <a:buNone/>
              <a:defRPr sz="2800">
                <a:effectLst/>
              </a:defRPr>
            </a:lvl1pPr>
            <a:lvl2pPr>
              <a:defRPr sz="2400">
                <a:effectLst/>
              </a:defRPr>
            </a:lvl2pPr>
            <a:lvl3pPr>
              <a:defRPr sz="2000">
                <a:effectLst/>
              </a:defRPr>
            </a:lvl3pPr>
            <a:lvl4pPr>
              <a:defRPr sz="1800">
                <a:effectLst/>
              </a:defRPr>
            </a:lvl4pPr>
            <a:lvl5pPr>
              <a:defRPr sz="1800">
                <a:effectLst/>
              </a:defRPr>
            </a:lvl5pPr>
            <a:lvl6pPr>
              <a:defRPr sz="1800"/>
            </a:lvl6pPr>
            <a:lvl7pPr>
              <a:defRPr sz="1800"/>
            </a:lvl7pPr>
            <a:lvl8pPr>
              <a:defRPr sz="1800"/>
            </a:lvl8pPr>
            <a:lvl9pPr>
              <a:defRPr sz="1800"/>
            </a:lvl9pPr>
          </a:lstStyle>
          <a:p>
            <a:pPr lvl="0"/>
            <a:r>
              <a:rPr lang="en-US" dirty="0" smtClean="0"/>
              <a:t>Place Image Here</a:t>
            </a:r>
            <a:endParaRPr lang="en-US" dirty="0"/>
          </a:p>
        </p:txBody>
      </p:sp>
      <p:sp>
        <p:nvSpPr>
          <p:cNvPr id="4" name="Content Placeholder 3"/>
          <p:cNvSpPr>
            <a:spLocks noGrp="1"/>
          </p:cNvSpPr>
          <p:nvPr>
            <p:ph sz="half" idx="2"/>
          </p:nvPr>
        </p:nvSpPr>
        <p:spPr>
          <a:xfrm>
            <a:off x="5257800" y="1371599"/>
            <a:ext cx="3657600" cy="5257800"/>
          </a:xfrm>
        </p:spPr>
        <p:txBody>
          <a:bodyPr/>
          <a:lstStyle>
            <a:lvl1pPr marL="228600" indent="-228600">
              <a:defRPr sz="2400"/>
            </a:lvl1pPr>
            <a:lvl2pPr marL="576263" indent="-228600">
              <a:defRPr sz="2000"/>
            </a:lvl2pPr>
            <a:lvl3pPr marL="914400" indent="-228600">
              <a:tabLst/>
              <a:defRPr sz="1800"/>
            </a:lvl3pPr>
            <a:lvl4pPr marL="1490663" indent="-119063">
              <a:defRPr sz="1600"/>
            </a:lvl4pPr>
            <a:lvl5pPr marL="1947863" indent="-119063">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RPG Vertical Image with Text (R/L)">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3657600" cy="914400"/>
          </a:xfrm>
        </p:spPr>
        <p:txBody>
          <a:bodyPr>
            <a:noAutofit/>
          </a:bodyPr>
          <a:lstStyle>
            <a:lvl1pPr>
              <a:defRPr sz="2800"/>
            </a:lvl1pPr>
          </a:lstStyle>
          <a:p>
            <a:r>
              <a:rPr lang="en-US" smtClean="0"/>
              <a:t>Click to edit Master title style</a:t>
            </a:r>
            <a:endParaRPr lang="en-US" dirty="0"/>
          </a:p>
        </p:txBody>
      </p:sp>
      <p:sp>
        <p:nvSpPr>
          <p:cNvPr id="3" name="Content Placeholder 2"/>
          <p:cNvSpPr>
            <a:spLocks noGrp="1"/>
          </p:cNvSpPr>
          <p:nvPr>
            <p:ph sz="half" idx="1" hasCustomPrompt="1"/>
          </p:nvPr>
        </p:nvSpPr>
        <p:spPr>
          <a:xfrm>
            <a:off x="4114800" y="228600"/>
            <a:ext cx="4800600" cy="6400800"/>
          </a:xfrm>
          <a:effectLst>
            <a:outerShdw blurRad="50800" dist="38100" dir="2700000" algn="tl" rotWithShape="0">
              <a:prstClr val="black">
                <a:alpha val="40000"/>
              </a:prstClr>
            </a:outerShdw>
          </a:effectLst>
        </p:spPr>
        <p:txBody>
          <a:bodyPr/>
          <a:lstStyle>
            <a:lvl1pPr>
              <a:buNone/>
              <a:defRPr sz="2800">
                <a:effectLst/>
              </a:defRPr>
            </a:lvl1pPr>
            <a:lvl2pPr>
              <a:defRPr sz="2400">
                <a:effectLst/>
              </a:defRPr>
            </a:lvl2pPr>
            <a:lvl3pPr>
              <a:defRPr sz="2000">
                <a:effectLst/>
              </a:defRPr>
            </a:lvl3pPr>
            <a:lvl4pPr>
              <a:defRPr sz="1800">
                <a:effectLst/>
              </a:defRPr>
            </a:lvl4pPr>
            <a:lvl5pPr>
              <a:defRPr sz="1800">
                <a:effectLst/>
              </a:defRPr>
            </a:lvl5pPr>
            <a:lvl6pPr>
              <a:defRPr sz="1800"/>
            </a:lvl6pPr>
            <a:lvl7pPr>
              <a:defRPr sz="1800"/>
            </a:lvl7pPr>
            <a:lvl8pPr>
              <a:defRPr sz="1800"/>
            </a:lvl8pPr>
            <a:lvl9pPr>
              <a:defRPr sz="1800"/>
            </a:lvl9pPr>
          </a:lstStyle>
          <a:p>
            <a:pPr lvl="0"/>
            <a:r>
              <a:rPr lang="en-US" dirty="0" smtClean="0"/>
              <a:t>Place Image Here</a:t>
            </a:r>
            <a:endParaRPr lang="en-US" dirty="0"/>
          </a:p>
        </p:txBody>
      </p:sp>
      <p:sp>
        <p:nvSpPr>
          <p:cNvPr id="4" name="Content Placeholder 3"/>
          <p:cNvSpPr>
            <a:spLocks noGrp="1"/>
          </p:cNvSpPr>
          <p:nvPr>
            <p:ph sz="half" idx="2"/>
          </p:nvPr>
        </p:nvSpPr>
        <p:spPr>
          <a:xfrm>
            <a:off x="228600" y="1371599"/>
            <a:ext cx="3657600" cy="5257800"/>
          </a:xfrm>
        </p:spPr>
        <p:txBody>
          <a:bodyPr/>
          <a:lstStyle>
            <a:lvl1pPr marL="228600" indent="-228600">
              <a:defRPr sz="2400"/>
            </a:lvl1pPr>
            <a:lvl2pPr marL="576263" indent="-228600">
              <a:defRPr sz="2000">
                <a:solidFill>
                  <a:schemeClr val="bg1"/>
                </a:solidFill>
              </a:defRPr>
            </a:lvl2pPr>
            <a:lvl3pPr marL="914400" indent="-228600">
              <a:defRPr sz="1800"/>
            </a:lvl3pPr>
            <a:lvl4pPr marL="1490663" indent="-119063">
              <a:defRPr sz="1600"/>
            </a:lvl4pPr>
            <a:lvl5pPr marL="1947863" indent="-119063">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Chart Placeholder 6"/>
          <p:cNvSpPr>
            <a:spLocks noGrp="1"/>
          </p:cNvSpPr>
          <p:nvPr>
            <p:ph type="chart" sz="quarter" idx="10"/>
          </p:nvPr>
        </p:nvSpPr>
        <p:spPr>
          <a:xfrm>
            <a:off x="457200" y="1600200"/>
            <a:ext cx="8229600" cy="4800600"/>
          </a:xfrm>
        </p:spPr>
        <p:txBody>
          <a:bodyPr/>
          <a:lstStyle/>
          <a:p>
            <a:r>
              <a:rPr lang="en-US" smtClean="0"/>
              <a:t>Click icon to add chart</a:t>
            </a:r>
            <a:endParaRPr lang="en-US" dirty="0"/>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Table Placeholder 6"/>
          <p:cNvSpPr>
            <a:spLocks noGrp="1"/>
          </p:cNvSpPr>
          <p:nvPr>
            <p:ph type="tbl" sz="quarter" idx="13"/>
          </p:nvPr>
        </p:nvSpPr>
        <p:spPr>
          <a:xfrm>
            <a:off x="457200" y="1600199"/>
            <a:ext cx="8229600" cy="4800600"/>
          </a:xfrm>
        </p:spPr>
        <p:txBody>
          <a:bodyPr/>
          <a:lstStyle/>
          <a:p>
            <a:r>
              <a:rPr lang="en-US" smtClean="0"/>
              <a:t>Click icon to add table</a:t>
            </a: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mart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SmartArt Placeholder 6"/>
          <p:cNvSpPr>
            <a:spLocks noGrp="1"/>
          </p:cNvSpPr>
          <p:nvPr>
            <p:ph type="dgm" sz="quarter" idx="10"/>
          </p:nvPr>
        </p:nvSpPr>
        <p:spPr>
          <a:xfrm>
            <a:off x="457199" y="1600200"/>
            <a:ext cx="8229600" cy="4800600"/>
          </a:xfrm>
        </p:spPr>
        <p:txBody>
          <a:bodyPr/>
          <a:lstStyle/>
          <a:p>
            <a:r>
              <a:rPr lang="en-US" smtClean="0"/>
              <a:t>Click icon to add SmartArt graphic</a:t>
            </a:r>
            <a:endParaRPr lang="en-US"/>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lor Palette">
    <p:spTree>
      <p:nvGrpSpPr>
        <p:cNvPr id="1" name=""/>
        <p:cNvGrpSpPr/>
        <p:nvPr/>
      </p:nvGrpSpPr>
      <p:grpSpPr>
        <a:xfrm>
          <a:off x="0" y="0"/>
          <a:ext cx="0" cy="0"/>
          <a:chOff x="0" y="0"/>
          <a:chExt cx="0" cy="0"/>
        </a:xfrm>
      </p:grpSpPr>
      <p:sp>
        <p:nvSpPr>
          <p:cNvPr id="67" name="Title 1"/>
          <p:cNvSpPr>
            <a:spLocks noGrp="1"/>
          </p:cNvSpPr>
          <p:nvPr>
            <p:ph type="title" hasCustomPrompt="1"/>
          </p:nvPr>
        </p:nvSpPr>
        <p:spPr>
          <a:xfrm>
            <a:off x="457200" y="274638"/>
            <a:ext cx="8229600" cy="914400"/>
          </a:xfrm>
        </p:spPr>
        <p:txBody>
          <a:bodyPr/>
          <a:lstStyle>
            <a:lvl1pPr>
              <a:defRPr>
                <a:solidFill>
                  <a:srgbClr val="F9F93D"/>
                </a:solidFill>
              </a:defRPr>
            </a:lvl1pPr>
          </a:lstStyle>
          <a:p>
            <a:r>
              <a:rPr lang="en-US" dirty="0" smtClean="0"/>
              <a:t>Presentation Color Palette</a:t>
            </a:r>
            <a:endParaRPr lang="en-US" dirty="0"/>
          </a:p>
        </p:txBody>
      </p:sp>
      <p:grpSp>
        <p:nvGrpSpPr>
          <p:cNvPr id="2" name="Group 35"/>
          <p:cNvGrpSpPr/>
          <p:nvPr userDrawn="1"/>
        </p:nvGrpSpPr>
        <p:grpSpPr>
          <a:xfrm>
            <a:off x="1122071" y="1475885"/>
            <a:ext cx="1033430" cy="890887"/>
            <a:chOff x="4700746" y="1042842"/>
            <a:chExt cx="1033430" cy="890887"/>
          </a:xfrm>
          <a:effectLst>
            <a:outerShdw blurRad="50800" dist="38100" dir="2700000" algn="tl" rotWithShape="0">
              <a:prstClr val="black">
                <a:alpha val="40000"/>
              </a:prstClr>
            </a:outerShdw>
          </a:effectLst>
        </p:grpSpPr>
        <p:sp>
          <p:nvSpPr>
            <p:cNvPr id="35" name="Hexagon 34"/>
            <p:cNvSpPr>
              <a:spLocks noChangeAspect="1"/>
            </p:cNvSpPr>
            <p:nvPr userDrawn="1"/>
          </p:nvSpPr>
          <p:spPr>
            <a:xfrm>
              <a:off x="4700746" y="1042842"/>
              <a:ext cx="1033430" cy="890887"/>
            </a:xfrm>
            <a:prstGeom prst="hexagon">
              <a:avLst/>
            </a:prstGeom>
            <a:solidFill>
              <a:srgbClr val="0A34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Hexagon 32"/>
            <p:cNvSpPr>
              <a:spLocks noChangeAspect="1"/>
            </p:cNvSpPr>
            <p:nvPr userDrawn="1"/>
          </p:nvSpPr>
          <p:spPr>
            <a:xfrm>
              <a:off x="4765337" y="1098523"/>
              <a:ext cx="904248" cy="779525"/>
            </a:xfrm>
            <a:prstGeom prst="hexagon">
              <a:avLst/>
            </a:prstGeom>
            <a:solidFill>
              <a:srgbClr val="91D3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Hexagon 33"/>
            <p:cNvSpPr/>
            <p:nvPr userDrawn="1"/>
          </p:nvSpPr>
          <p:spPr>
            <a:xfrm>
              <a:off x="4826011" y="1150828"/>
              <a:ext cx="782900" cy="674914"/>
            </a:xfrm>
            <a:prstGeom prst="hexagon">
              <a:avLst/>
            </a:prstGeom>
            <a:solidFill>
              <a:srgbClr val="4583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36"/>
          <p:cNvGrpSpPr/>
          <p:nvPr userDrawn="1"/>
        </p:nvGrpSpPr>
        <p:grpSpPr>
          <a:xfrm>
            <a:off x="1122073" y="5575962"/>
            <a:ext cx="1033426" cy="890887"/>
            <a:chOff x="544275" y="2399200"/>
            <a:chExt cx="1033426" cy="890887"/>
          </a:xfrm>
          <a:effectLst>
            <a:outerShdw blurRad="50800" dist="38100" dir="2700000" algn="tl" rotWithShape="0">
              <a:prstClr val="black">
                <a:alpha val="40000"/>
              </a:prstClr>
            </a:outerShdw>
          </a:effectLst>
        </p:grpSpPr>
        <p:sp>
          <p:nvSpPr>
            <p:cNvPr id="25" name="Hexagon 24"/>
            <p:cNvSpPr>
              <a:spLocks noChangeAspect="1"/>
            </p:cNvSpPr>
            <p:nvPr userDrawn="1"/>
          </p:nvSpPr>
          <p:spPr>
            <a:xfrm>
              <a:off x="544275" y="2399200"/>
              <a:ext cx="1033426" cy="890887"/>
            </a:xfrm>
            <a:prstGeom prst="hexagon">
              <a:avLst/>
            </a:prstGeom>
            <a:solidFill>
              <a:srgbClr val="460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Hexagon 26"/>
            <p:cNvSpPr>
              <a:spLocks noChangeAspect="1"/>
            </p:cNvSpPr>
            <p:nvPr userDrawn="1"/>
          </p:nvSpPr>
          <p:spPr>
            <a:xfrm>
              <a:off x="608863" y="2454881"/>
              <a:ext cx="904250" cy="779525"/>
            </a:xfrm>
            <a:prstGeom prst="hexagon">
              <a:avLst/>
            </a:prstGeom>
            <a:solidFill>
              <a:srgbClr val="F19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Hexagon 25"/>
            <p:cNvSpPr/>
            <p:nvPr userDrawn="1"/>
          </p:nvSpPr>
          <p:spPr>
            <a:xfrm>
              <a:off x="669538" y="2507186"/>
              <a:ext cx="782900" cy="674914"/>
            </a:xfrm>
            <a:prstGeom prst="hexagon">
              <a:avLst/>
            </a:prstGeom>
            <a:solidFill>
              <a:srgbClr val="A342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7"/>
          <p:cNvGrpSpPr/>
          <p:nvPr userDrawn="1"/>
        </p:nvGrpSpPr>
        <p:grpSpPr>
          <a:xfrm>
            <a:off x="1122073" y="4209269"/>
            <a:ext cx="1033426" cy="890887"/>
            <a:chOff x="332004" y="4256305"/>
            <a:chExt cx="1033426" cy="890887"/>
          </a:xfrm>
          <a:effectLst>
            <a:outerShdw blurRad="50800" dist="38100" dir="2700000" algn="tl" rotWithShape="0">
              <a:prstClr val="black">
                <a:alpha val="40000"/>
              </a:prstClr>
            </a:outerShdw>
          </a:effectLst>
        </p:grpSpPr>
        <p:sp>
          <p:nvSpPr>
            <p:cNvPr id="30" name="Hexagon 29"/>
            <p:cNvSpPr>
              <a:spLocks noChangeAspect="1"/>
            </p:cNvSpPr>
            <p:nvPr userDrawn="1"/>
          </p:nvSpPr>
          <p:spPr>
            <a:xfrm>
              <a:off x="332004" y="4256305"/>
              <a:ext cx="1033426" cy="890887"/>
            </a:xfrm>
            <a:prstGeom prst="hexagon">
              <a:avLst/>
            </a:prstGeom>
            <a:solidFill>
              <a:srgbClr val="8E2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Hexagon 27"/>
            <p:cNvSpPr>
              <a:spLocks noChangeAspect="1"/>
            </p:cNvSpPr>
            <p:nvPr userDrawn="1"/>
          </p:nvSpPr>
          <p:spPr>
            <a:xfrm>
              <a:off x="396593" y="4311986"/>
              <a:ext cx="904249" cy="779525"/>
            </a:xfrm>
            <a:prstGeom prst="hexagon">
              <a:avLst/>
            </a:prstGeom>
            <a:solidFill>
              <a:srgbClr val="F5AD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Hexagon 28"/>
            <p:cNvSpPr/>
            <p:nvPr userDrawn="1"/>
          </p:nvSpPr>
          <p:spPr>
            <a:xfrm>
              <a:off x="457267" y="4364291"/>
              <a:ext cx="782900" cy="674914"/>
            </a:xfrm>
            <a:prstGeom prst="hexagon">
              <a:avLst/>
            </a:prstGeom>
            <a:solidFill>
              <a:srgbClr val="F37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38"/>
          <p:cNvGrpSpPr/>
          <p:nvPr userDrawn="1"/>
        </p:nvGrpSpPr>
        <p:grpSpPr>
          <a:xfrm>
            <a:off x="1122074" y="2842577"/>
            <a:ext cx="1033425" cy="890887"/>
            <a:chOff x="477918" y="5067289"/>
            <a:chExt cx="1033425" cy="890887"/>
          </a:xfrm>
          <a:effectLst>
            <a:outerShdw blurRad="50800" dist="38100" dir="2700000" algn="tl" rotWithShape="0">
              <a:prstClr val="black">
                <a:alpha val="40000"/>
              </a:prstClr>
            </a:outerShdw>
          </a:effectLst>
        </p:grpSpPr>
        <p:sp>
          <p:nvSpPr>
            <p:cNvPr id="31" name="Hexagon 30"/>
            <p:cNvSpPr>
              <a:spLocks noChangeAspect="1"/>
            </p:cNvSpPr>
            <p:nvPr userDrawn="1"/>
          </p:nvSpPr>
          <p:spPr>
            <a:xfrm>
              <a:off x="477918" y="5067289"/>
              <a:ext cx="1033425" cy="890887"/>
            </a:xfrm>
            <a:prstGeom prst="hexagon">
              <a:avLst/>
            </a:prstGeom>
            <a:solidFill>
              <a:srgbClr val="9E9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Hexagon 31"/>
            <p:cNvSpPr>
              <a:spLocks noChangeAspect="1"/>
            </p:cNvSpPr>
            <p:nvPr userDrawn="1"/>
          </p:nvSpPr>
          <p:spPr>
            <a:xfrm>
              <a:off x="564036" y="5141530"/>
              <a:ext cx="861189" cy="742405"/>
            </a:xfrm>
            <a:prstGeom prst="hexagon">
              <a:avLst/>
            </a:prstGeom>
            <a:solidFill>
              <a:srgbClr val="F9F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Rectangle 39"/>
          <p:cNvSpPr/>
          <p:nvPr userDrawn="1"/>
        </p:nvSpPr>
        <p:spPr>
          <a:xfrm>
            <a:off x="2688747" y="5564205"/>
            <a:ext cx="1371600" cy="914400"/>
          </a:xfrm>
          <a:prstGeom prst="rect">
            <a:avLst/>
          </a:prstGeom>
          <a:solidFill>
            <a:srgbClr val="A342A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userDrawn="1"/>
        </p:nvSpPr>
        <p:spPr>
          <a:xfrm>
            <a:off x="6477120" y="5564205"/>
            <a:ext cx="1371600" cy="914400"/>
          </a:xfrm>
          <a:prstGeom prst="rect">
            <a:avLst/>
          </a:prstGeom>
          <a:solidFill>
            <a:srgbClr val="F199F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6477120" y="4197512"/>
            <a:ext cx="1371600" cy="914400"/>
          </a:xfrm>
          <a:prstGeom prst="rect">
            <a:avLst/>
          </a:prstGeom>
          <a:solidFill>
            <a:srgbClr val="F5AD7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2688747" y="4197512"/>
            <a:ext cx="1371600" cy="914400"/>
          </a:xfrm>
          <a:prstGeom prst="rect">
            <a:avLst/>
          </a:prstGeom>
          <a:solidFill>
            <a:srgbClr val="F3713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userDrawn="1"/>
        </p:nvSpPr>
        <p:spPr>
          <a:xfrm>
            <a:off x="4615524" y="4197512"/>
            <a:ext cx="1371600" cy="914400"/>
          </a:xfrm>
          <a:prstGeom prst="rect">
            <a:avLst/>
          </a:prstGeom>
          <a:solidFill>
            <a:srgbClr val="8E2F1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6477120" y="1464128"/>
            <a:ext cx="1371600" cy="914400"/>
          </a:xfrm>
          <a:prstGeom prst="rect">
            <a:avLst/>
          </a:prstGeom>
          <a:solidFill>
            <a:srgbClr val="91D3F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userDrawn="1"/>
        </p:nvSpPr>
        <p:spPr>
          <a:xfrm>
            <a:off x="2688747" y="1459663"/>
            <a:ext cx="1371600" cy="914400"/>
          </a:xfrm>
          <a:prstGeom prst="rect">
            <a:avLst/>
          </a:prstGeom>
          <a:solidFill>
            <a:srgbClr val="4583B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userDrawn="1"/>
        </p:nvSpPr>
        <p:spPr>
          <a:xfrm>
            <a:off x="4615524" y="1464128"/>
            <a:ext cx="1371600" cy="914400"/>
          </a:xfrm>
          <a:prstGeom prst="rect">
            <a:avLst/>
          </a:prstGeom>
          <a:solidFill>
            <a:srgbClr val="0A345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userDrawn="1"/>
        </p:nvSpPr>
        <p:spPr>
          <a:xfrm>
            <a:off x="4615524" y="2830820"/>
            <a:ext cx="1371600" cy="914400"/>
          </a:xfrm>
          <a:prstGeom prst="rect">
            <a:avLst/>
          </a:prstGeom>
          <a:solidFill>
            <a:srgbClr val="9E9E2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userDrawn="1"/>
        </p:nvSpPr>
        <p:spPr>
          <a:xfrm>
            <a:off x="2688747" y="2830820"/>
            <a:ext cx="1371600" cy="914400"/>
          </a:xfrm>
          <a:prstGeom prst="rect">
            <a:avLst/>
          </a:prstGeom>
          <a:solidFill>
            <a:srgbClr val="F9F93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userDrawn="1"/>
        </p:nvSpPr>
        <p:spPr>
          <a:xfrm>
            <a:off x="4615524" y="5564205"/>
            <a:ext cx="1371600" cy="914400"/>
          </a:xfrm>
          <a:prstGeom prst="rect">
            <a:avLst/>
          </a:prstGeom>
          <a:solidFill>
            <a:srgbClr val="46074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userDrawn="1"/>
        </p:nvSpPr>
        <p:spPr>
          <a:xfrm>
            <a:off x="2688747" y="1459663"/>
            <a:ext cx="587829" cy="923330"/>
          </a:xfrm>
          <a:prstGeom prst="rect">
            <a:avLst/>
          </a:prstGeom>
          <a:noFill/>
        </p:spPr>
        <p:txBody>
          <a:bodyPr wrap="square" rtlCol="0" anchor="ctr" anchorCtr="0">
            <a:spAutoFit/>
          </a:bodyPr>
          <a:lstStyle/>
          <a:p>
            <a:r>
              <a:rPr lang="en-US" dirty="0" smtClean="0">
                <a:solidFill>
                  <a:schemeClr val="bg1"/>
                </a:solidFill>
                <a:latin typeface="Myriad Pro" pitchFamily="34" charset="0"/>
              </a:rPr>
              <a:t>69</a:t>
            </a:r>
          </a:p>
          <a:p>
            <a:r>
              <a:rPr lang="en-US" dirty="0" smtClean="0">
                <a:solidFill>
                  <a:schemeClr val="bg1"/>
                </a:solidFill>
                <a:latin typeface="Myriad Pro" pitchFamily="34" charset="0"/>
              </a:rPr>
              <a:t>131</a:t>
            </a:r>
          </a:p>
          <a:p>
            <a:r>
              <a:rPr lang="en-US" dirty="0" smtClean="0">
                <a:solidFill>
                  <a:schemeClr val="bg1"/>
                </a:solidFill>
                <a:latin typeface="Myriad Pro" pitchFamily="34" charset="0"/>
              </a:rPr>
              <a:t>182</a:t>
            </a:r>
            <a:endParaRPr lang="en-US" dirty="0">
              <a:solidFill>
                <a:schemeClr val="bg1"/>
              </a:solidFill>
              <a:latin typeface="Myriad Pro" pitchFamily="34" charset="0"/>
            </a:endParaRPr>
          </a:p>
        </p:txBody>
      </p:sp>
      <p:sp>
        <p:nvSpPr>
          <p:cNvPr id="52" name="TextBox 51"/>
          <p:cNvSpPr txBox="1"/>
          <p:nvPr userDrawn="1"/>
        </p:nvSpPr>
        <p:spPr>
          <a:xfrm>
            <a:off x="2688747" y="2820377"/>
            <a:ext cx="587829" cy="923330"/>
          </a:xfrm>
          <a:prstGeom prst="rect">
            <a:avLst/>
          </a:prstGeom>
          <a:noFill/>
        </p:spPr>
        <p:txBody>
          <a:bodyPr wrap="square" rtlCol="0" anchor="ctr" anchorCtr="0">
            <a:spAutoFit/>
          </a:bodyPr>
          <a:lstStyle/>
          <a:p>
            <a:r>
              <a:rPr lang="en-US" dirty="0" smtClean="0">
                <a:solidFill>
                  <a:schemeClr val="tx1"/>
                </a:solidFill>
                <a:latin typeface="Myriad Pro" pitchFamily="34" charset="0"/>
              </a:rPr>
              <a:t>249</a:t>
            </a:r>
          </a:p>
          <a:p>
            <a:r>
              <a:rPr lang="en-US" dirty="0" smtClean="0">
                <a:solidFill>
                  <a:schemeClr val="tx1"/>
                </a:solidFill>
                <a:latin typeface="Myriad Pro" pitchFamily="34" charset="0"/>
              </a:rPr>
              <a:t>249</a:t>
            </a:r>
          </a:p>
          <a:p>
            <a:r>
              <a:rPr lang="en-US" dirty="0" smtClean="0">
                <a:solidFill>
                  <a:schemeClr val="tx1"/>
                </a:solidFill>
                <a:latin typeface="Myriad Pro" pitchFamily="34" charset="0"/>
              </a:rPr>
              <a:t>61</a:t>
            </a:r>
            <a:endParaRPr lang="en-US" dirty="0">
              <a:solidFill>
                <a:schemeClr val="tx1"/>
              </a:solidFill>
              <a:latin typeface="Myriad Pro" pitchFamily="34" charset="0"/>
            </a:endParaRPr>
          </a:p>
        </p:txBody>
      </p:sp>
      <p:sp>
        <p:nvSpPr>
          <p:cNvPr id="53" name="TextBox 52"/>
          <p:cNvSpPr txBox="1"/>
          <p:nvPr userDrawn="1"/>
        </p:nvSpPr>
        <p:spPr>
          <a:xfrm>
            <a:off x="2688747" y="4202863"/>
            <a:ext cx="587829" cy="923330"/>
          </a:xfrm>
          <a:prstGeom prst="rect">
            <a:avLst/>
          </a:prstGeom>
          <a:noFill/>
        </p:spPr>
        <p:txBody>
          <a:bodyPr wrap="square" rtlCol="0" anchor="ctr" anchorCtr="0">
            <a:spAutoFit/>
          </a:bodyPr>
          <a:lstStyle/>
          <a:p>
            <a:r>
              <a:rPr lang="en-US" dirty="0" smtClean="0">
                <a:solidFill>
                  <a:schemeClr val="bg1"/>
                </a:solidFill>
                <a:latin typeface="Myriad Pro" pitchFamily="34" charset="0"/>
              </a:rPr>
              <a:t>243</a:t>
            </a:r>
          </a:p>
          <a:p>
            <a:r>
              <a:rPr lang="en-US" dirty="0" smtClean="0">
                <a:solidFill>
                  <a:schemeClr val="bg1"/>
                </a:solidFill>
                <a:latin typeface="Myriad Pro" pitchFamily="34" charset="0"/>
              </a:rPr>
              <a:t>113</a:t>
            </a:r>
          </a:p>
          <a:p>
            <a:r>
              <a:rPr lang="en-US" dirty="0" smtClean="0">
                <a:solidFill>
                  <a:schemeClr val="bg1"/>
                </a:solidFill>
                <a:latin typeface="Myriad Pro" pitchFamily="34" charset="0"/>
              </a:rPr>
              <a:t>61</a:t>
            </a:r>
            <a:endParaRPr lang="en-US" dirty="0">
              <a:solidFill>
                <a:schemeClr val="bg1"/>
              </a:solidFill>
              <a:latin typeface="Myriad Pro" pitchFamily="34" charset="0"/>
            </a:endParaRPr>
          </a:p>
        </p:txBody>
      </p:sp>
      <p:sp>
        <p:nvSpPr>
          <p:cNvPr id="54" name="TextBox 53"/>
          <p:cNvSpPr txBox="1"/>
          <p:nvPr userDrawn="1"/>
        </p:nvSpPr>
        <p:spPr>
          <a:xfrm>
            <a:off x="2688747" y="5552692"/>
            <a:ext cx="587829" cy="923330"/>
          </a:xfrm>
          <a:prstGeom prst="rect">
            <a:avLst/>
          </a:prstGeom>
          <a:noFill/>
        </p:spPr>
        <p:txBody>
          <a:bodyPr wrap="square" rtlCol="0" anchor="ctr" anchorCtr="0">
            <a:spAutoFit/>
          </a:bodyPr>
          <a:lstStyle/>
          <a:p>
            <a:r>
              <a:rPr lang="en-US" dirty="0" smtClean="0">
                <a:solidFill>
                  <a:schemeClr val="bg1"/>
                </a:solidFill>
                <a:latin typeface="Myriad Pro" pitchFamily="34" charset="0"/>
              </a:rPr>
              <a:t>163</a:t>
            </a:r>
          </a:p>
          <a:p>
            <a:r>
              <a:rPr lang="en-US" dirty="0" smtClean="0">
                <a:solidFill>
                  <a:schemeClr val="bg1"/>
                </a:solidFill>
                <a:latin typeface="Myriad Pro" pitchFamily="34" charset="0"/>
              </a:rPr>
              <a:t>66</a:t>
            </a:r>
          </a:p>
          <a:p>
            <a:r>
              <a:rPr lang="en-US" dirty="0" smtClean="0">
                <a:solidFill>
                  <a:schemeClr val="bg1"/>
                </a:solidFill>
                <a:latin typeface="Myriad Pro" pitchFamily="34" charset="0"/>
              </a:rPr>
              <a:t>163</a:t>
            </a:r>
            <a:endParaRPr lang="en-US" dirty="0">
              <a:solidFill>
                <a:schemeClr val="bg1"/>
              </a:solidFill>
              <a:latin typeface="Myriad Pro" pitchFamily="34" charset="0"/>
            </a:endParaRPr>
          </a:p>
        </p:txBody>
      </p:sp>
      <p:sp>
        <p:nvSpPr>
          <p:cNvPr id="55" name="TextBox 54"/>
          <p:cNvSpPr txBox="1"/>
          <p:nvPr userDrawn="1"/>
        </p:nvSpPr>
        <p:spPr>
          <a:xfrm>
            <a:off x="4615544" y="1448777"/>
            <a:ext cx="587829" cy="923330"/>
          </a:xfrm>
          <a:prstGeom prst="rect">
            <a:avLst/>
          </a:prstGeom>
          <a:noFill/>
        </p:spPr>
        <p:txBody>
          <a:bodyPr wrap="square" rtlCol="0" anchor="ctr" anchorCtr="0">
            <a:spAutoFit/>
          </a:bodyPr>
          <a:lstStyle/>
          <a:p>
            <a:r>
              <a:rPr lang="en-US" dirty="0" smtClean="0">
                <a:solidFill>
                  <a:schemeClr val="bg1"/>
                </a:solidFill>
                <a:latin typeface="Myriad Pro" pitchFamily="34" charset="0"/>
              </a:rPr>
              <a:t>10</a:t>
            </a:r>
          </a:p>
          <a:p>
            <a:r>
              <a:rPr lang="en-US" dirty="0" smtClean="0">
                <a:solidFill>
                  <a:schemeClr val="bg1"/>
                </a:solidFill>
                <a:latin typeface="Myriad Pro" pitchFamily="34" charset="0"/>
              </a:rPr>
              <a:t>52</a:t>
            </a:r>
          </a:p>
          <a:p>
            <a:r>
              <a:rPr lang="en-US" dirty="0" smtClean="0">
                <a:solidFill>
                  <a:schemeClr val="bg1"/>
                </a:solidFill>
                <a:latin typeface="Myriad Pro" pitchFamily="34" charset="0"/>
              </a:rPr>
              <a:t>93</a:t>
            </a:r>
            <a:endParaRPr lang="en-US" dirty="0">
              <a:solidFill>
                <a:schemeClr val="bg1"/>
              </a:solidFill>
              <a:latin typeface="Myriad Pro" pitchFamily="34" charset="0"/>
            </a:endParaRPr>
          </a:p>
        </p:txBody>
      </p:sp>
      <p:sp>
        <p:nvSpPr>
          <p:cNvPr id="56" name="TextBox 55"/>
          <p:cNvSpPr txBox="1"/>
          <p:nvPr userDrawn="1"/>
        </p:nvSpPr>
        <p:spPr>
          <a:xfrm>
            <a:off x="6466115" y="1448777"/>
            <a:ext cx="587829" cy="923330"/>
          </a:xfrm>
          <a:prstGeom prst="rect">
            <a:avLst/>
          </a:prstGeom>
          <a:noFill/>
        </p:spPr>
        <p:txBody>
          <a:bodyPr wrap="square" rtlCol="0" anchor="ctr" anchorCtr="0">
            <a:spAutoFit/>
          </a:bodyPr>
          <a:lstStyle/>
          <a:p>
            <a:r>
              <a:rPr lang="en-US" dirty="0" smtClean="0">
                <a:solidFill>
                  <a:schemeClr val="tx1"/>
                </a:solidFill>
                <a:latin typeface="Myriad Pro" pitchFamily="34" charset="0"/>
              </a:rPr>
              <a:t>145</a:t>
            </a:r>
          </a:p>
          <a:p>
            <a:r>
              <a:rPr lang="en-US" dirty="0" smtClean="0">
                <a:solidFill>
                  <a:schemeClr val="tx1"/>
                </a:solidFill>
                <a:latin typeface="Myriad Pro" pitchFamily="34" charset="0"/>
              </a:rPr>
              <a:t>211</a:t>
            </a:r>
          </a:p>
          <a:p>
            <a:r>
              <a:rPr lang="en-US" dirty="0" smtClean="0">
                <a:solidFill>
                  <a:schemeClr val="tx1"/>
                </a:solidFill>
                <a:latin typeface="Myriad Pro" pitchFamily="34" charset="0"/>
              </a:rPr>
              <a:t>242</a:t>
            </a:r>
            <a:endParaRPr lang="en-US" dirty="0">
              <a:solidFill>
                <a:schemeClr val="tx1"/>
              </a:solidFill>
              <a:latin typeface="Myriad Pro" pitchFamily="34" charset="0"/>
            </a:endParaRPr>
          </a:p>
        </p:txBody>
      </p:sp>
      <p:sp>
        <p:nvSpPr>
          <p:cNvPr id="57" name="TextBox 56"/>
          <p:cNvSpPr txBox="1"/>
          <p:nvPr userDrawn="1"/>
        </p:nvSpPr>
        <p:spPr>
          <a:xfrm>
            <a:off x="4626400" y="2820377"/>
            <a:ext cx="587829" cy="923330"/>
          </a:xfrm>
          <a:prstGeom prst="rect">
            <a:avLst/>
          </a:prstGeom>
          <a:noFill/>
        </p:spPr>
        <p:txBody>
          <a:bodyPr wrap="square" rtlCol="0" anchor="ctr" anchorCtr="0">
            <a:spAutoFit/>
          </a:bodyPr>
          <a:lstStyle/>
          <a:p>
            <a:r>
              <a:rPr lang="en-US" dirty="0" smtClean="0">
                <a:solidFill>
                  <a:schemeClr val="bg1"/>
                </a:solidFill>
                <a:latin typeface="Myriad Pro" pitchFamily="34" charset="0"/>
              </a:rPr>
              <a:t>158</a:t>
            </a:r>
          </a:p>
          <a:p>
            <a:r>
              <a:rPr lang="en-US" dirty="0" smtClean="0">
                <a:solidFill>
                  <a:schemeClr val="bg1"/>
                </a:solidFill>
                <a:latin typeface="Myriad Pro" pitchFamily="34" charset="0"/>
              </a:rPr>
              <a:t>158</a:t>
            </a:r>
          </a:p>
          <a:p>
            <a:r>
              <a:rPr lang="en-US" dirty="0" smtClean="0">
                <a:solidFill>
                  <a:schemeClr val="bg1"/>
                </a:solidFill>
                <a:latin typeface="Myriad Pro" pitchFamily="34" charset="0"/>
              </a:rPr>
              <a:t>33</a:t>
            </a:r>
            <a:endParaRPr lang="en-US" dirty="0">
              <a:solidFill>
                <a:schemeClr val="bg1"/>
              </a:solidFill>
              <a:latin typeface="Myriad Pro" pitchFamily="34" charset="0"/>
            </a:endParaRPr>
          </a:p>
        </p:txBody>
      </p:sp>
      <p:sp>
        <p:nvSpPr>
          <p:cNvPr id="58" name="TextBox 57"/>
          <p:cNvSpPr txBox="1"/>
          <p:nvPr userDrawn="1"/>
        </p:nvSpPr>
        <p:spPr>
          <a:xfrm>
            <a:off x="4626402" y="4202863"/>
            <a:ext cx="587829" cy="923330"/>
          </a:xfrm>
          <a:prstGeom prst="rect">
            <a:avLst/>
          </a:prstGeom>
          <a:noFill/>
        </p:spPr>
        <p:txBody>
          <a:bodyPr wrap="square" rtlCol="0" anchor="ctr" anchorCtr="0">
            <a:spAutoFit/>
          </a:bodyPr>
          <a:lstStyle/>
          <a:p>
            <a:r>
              <a:rPr lang="en-US" dirty="0" smtClean="0">
                <a:solidFill>
                  <a:schemeClr val="bg1"/>
                </a:solidFill>
                <a:latin typeface="Myriad Pro" pitchFamily="34" charset="0"/>
              </a:rPr>
              <a:t>142</a:t>
            </a:r>
          </a:p>
          <a:p>
            <a:r>
              <a:rPr lang="en-US" dirty="0" smtClean="0">
                <a:solidFill>
                  <a:schemeClr val="bg1"/>
                </a:solidFill>
                <a:latin typeface="Myriad Pro" pitchFamily="34" charset="0"/>
              </a:rPr>
              <a:t>47</a:t>
            </a:r>
          </a:p>
          <a:p>
            <a:r>
              <a:rPr lang="en-US" dirty="0" smtClean="0">
                <a:solidFill>
                  <a:schemeClr val="bg1"/>
                </a:solidFill>
                <a:latin typeface="Myriad Pro" pitchFamily="34" charset="0"/>
              </a:rPr>
              <a:t>16</a:t>
            </a:r>
            <a:endParaRPr lang="en-US" dirty="0">
              <a:solidFill>
                <a:schemeClr val="bg1"/>
              </a:solidFill>
              <a:latin typeface="Myriad Pro" pitchFamily="34" charset="0"/>
            </a:endParaRPr>
          </a:p>
        </p:txBody>
      </p:sp>
      <p:sp>
        <p:nvSpPr>
          <p:cNvPr id="59" name="TextBox 58"/>
          <p:cNvSpPr txBox="1"/>
          <p:nvPr userDrawn="1"/>
        </p:nvSpPr>
        <p:spPr>
          <a:xfrm>
            <a:off x="4626401" y="5552692"/>
            <a:ext cx="587829" cy="923330"/>
          </a:xfrm>
          <a:prstGeom prst="rect">
            <a:avLst/>
          </a:prstGeom>
          <a:noFill/>
        </p:spPr>
        <p:txBody>
          <a:bodyPr wrap="square" rtlCol="0" anchor="ctr" anchorCtr="0">
            <a:spAutoFit/>
          </a:bodyPr>
          <a:lstStyle/>
          <a:p>
            <a:r>
              <a:rPr lang="en-US" dirty="0" smtClean="0">
                <a:solidFill>
                  <a:schemeClr val="bg1"/>
                </a:solidFill>
                <a:latin typeface="Myriad Pro" pitchFamily="34" charset="0"/>
              </a:rPr>
              <a:t>70</a:t>
            </a:r>
          </a:p>
          <a:p>
            <a:r>
              <a:rPr lang="en-US" dirty="0" smtClean="0">
                <a:solidFill>
                  <a:schemeClr val="bg1"/>
                </a:solidFill>
                <a:latin typeface="Myriad Pro" pitchFamily="34" charset="0"/>
              </a:rPr>
              <a:t>7</a:t>
            </a:r>
          </a:p>
          <a:p>
            <a:r>
              <a:rPr lang="en-US" dirty="0" smtClean="0">
                <a:solidFill>
                  <a:schemeClr val="bg1"/>
                </a:solidFill>
                <a:latin typeface="Myriad Pro" pitchFamily="34" charset="0"/>
              </a:rPr>
              <a:t>70</a:t>
            </a:r>
            <a:endParaRPr lang="en-US" dirty="0">
              <a:solidFill>
                <a:schemeClr val="bg1"/>
              </a:solidFill>
              <a:latin typeface="Myriad Pro" pitchFamily="34" charset="0"/>
            </a:endParaRPr>
          </a:p>
        </p:txBody>
      </p:sp>
      <p:sp>
        <p:nvSpPr>
          <p:cNvPr id="60" name="TextBox 59"/>
          <p:cNvSpPr txBox="1"/>
          <p:nvPr userDrawn="1"/>
        </p:nvSpPr>
        <p:spPr>
          <a:xfrm>
            <a:off x="6476974" y="4202863"/>
            <a:ext cx="587829" cy="923330"/>
          </a:xfrm>
          <a:prstGeom prst="rect">
            <a:avLst/>
          </a:prstGeom>
          <a:noFill/>
        </p:spPr>
        <p:txBody>
          <a:bodyPr wrap="square" rtlCol="0" anchor="ctr" anchorCtr="0">
            <a:spAutoFit/>
          </a:bodyPr>
          <a:lstStyle/>
          <a:p>
            <a:r>
              <a:rPr lang="en-US" dirty="0" smtClean="0">
                <a:solidFill>
                  <a:schemeClr val="tx1"/>
                </a:solidFill>
                <a:latin typeface="Myriad Pro" pitchFamily="34" charset="0"/>
              </a:rPr>
              <a:t>245</a:t>
            </a:r>
          </a:p>
          <a:p>
            <a:r>
              <a:rPr lang="en-US" dirty="0" smtClean="0">
                <a:solidFill>
                  <a:schemeClr val="tx1"/>
                </a:solidFill>
                <a:latin typeface="Myriad Pro" pitchFamily="34" charset="0"/>
              </a:rPr>
              <a:t>173</a:t>
            </a:r>
          </a:p>
          <a:p>
            <a:r>
              <a:rPr lang="en-US" dirty="0" smtClean="0">
                <a:solidFill>
                  <a:schemeClr val="tx1"/>
                </a:solidFill>
                <a:latin typeface="Myriad Pro" pitchFamily="34" charset="0"/>
              </a:rPr>
              <a:t>124</a:t>
            </a:r>
            <a:endParaRPr lang="en-US" dirty="0">
              <a:solidFill>
                <a:schemeClr val="tx1"/>
              </a:solidFill>
              <a:latin typeface="Myriad Pro" pitchFamily="34" charset="0"/>
            </a:endParaRPr>
          </a:p>
        </p:txBody>
      </p:sp>
      <p:sp>
        <p:nvSpPr>
          <p:cNvPr id="63" name="TextBox 62"/>
          <p:cNvSpPr txBox="1"/>
          <p:nvPr userDrawn="1"/>
        </p:nvSpPr>
        <p:spPr>
          <a:xfrm>
            <a:off x="6476972" y="5552692"/>
            <a:ext cx="587829" cy="923330"/>
          </a:xfrm>
          <a:prstGeom prst="rect">
            <a:avLst/>
          </a:prstGeom>
          <a:noFill/>
        </p:spPr>
        <p:txBody>
          <a:bodyPr wrap="square" rtlCol="0" anchor="ctr" anchorCtr="0">
            <a:spAutoFit/>
          </a:bodyPr>
          <a:lstStyle/>
          <a:p>
            <a:r>
              <a:rPr lang="en-US" dirty="0" smtClean="0">
                <a:solidFill>
                  <a:schemeClr val="tx1"/>
                </a:solidFill>
                <a:latin typeface="Myriad Pro" pitchFamily="34" charset="0"/>
              </a:rPr>
              <a:t>241</a:t>
            </a:r>
          </a:p>
          <a:p>
            <a:r>
              <a:rPr lang="en-US" dirty="0" smtClean="0">
                <a:solidFill>
                  <a:schemeClr val="tx1"/>
                </a:solidFill>
                <a:latin typeface="Myriad Pro" pitchFamily="34" charset="0"/>
              </a:rPr>
              <a:t>153</a:t>
            </a:r>
          </a:p>
          <a:p>
            <a:r>
              <a:rPr lang="en-US" dirty="0" smtClean="0">
                <a:solidFill>
                  <a:schemeClr val="tx1"/>
                </a:solidFill>
                <a:latin typeface="Myriad Pro" pitchFamily="34" charset="0"/>
              </a:rPr>
              <a:t>241</a:t>
            </a:r>
            <a:endParaRPr lang="en-US" dirty="0">
              <a:solidFill>
                <a:schemeClr val="tx1"/>
              </a:solidFill>
              <a:latin typeface="Myriad Pro" pitchFamily="34" charset="0"/>
            </a:endParaRPr>
          </a:p>
        </p:txBody>
      </p:sp>
      <p:sp>
        <p:nvSpPr>
          <p:cNvPr id="64" name="TextBox 63"/>
          <p:cNvSpPr txBox="1"/>
          <p:nvPr userDrawn="1"/>
        </p:nvSpPr>
        <p:spPr>
          <a:xfrm>
            <a:off x="2667000" y="1045025"/>
            <a:ext cx="1393371" cy="400110"/>
          </a:xfrm>
          <a:prstGeom prst="rect">
            <a:avLst/>
          </a:prstGeom>
          <a:noFill/>
        </p:spPr>
        <p:txBody>
          <a:bodyPr wrap="square" rtlCol="0">
            <a:spAutoFit/>
          </a:bodyPr>
          <a:lstStyle/>
          <a:p>
            <a:pPr algn="ctr"/>
            <a:r>
              <a:rPr lang="en-US" sz="2000" b="0" dirty="0" err="1" smtClean="0">
                <a:solidFill>
                  <a:schemeClr val="bg1"/>
                </a:solidFill>
                <a:effectLst>
                  <a:outerShdw blurRad="38100" dist="38100" dir="2700000" algn="tl">
                    <a:srgbClr val="000000">
                      <a:alpha val="43137"/>
                    </a:srgbClr>
                  </a:outerShdw>
                </a:effectLst>
                <a:latin typeface="Myriad Pro Light" pitchFamily="34" charset="0"/>
              </a:rPr>
              <a:t>Midtones</a:t>
            </a:r>
            <a:endParaRPr lang="en-US" sz="2000" b="0" dirty="0">
              <a:solidFill>
                <a:schemeClr val="bg1"/>
              </a:solidFill>
              <a:effectLst>
                <a:outerShdw blurRad="38100" dist="38100" dir="2700000" algn="tl">
                  <a:srgbClr val="000000">
                    <a:alpha val="43137"/>
                  </a:srgbClr>
                </a:outerShdw>
              </a:effectLst>
              <a:latin typeface="Myriad Pro Light" pitchFamily="34" charset="0"/>
            </a:endParaRPr>
          </a:p>
        </p:txBody>
      </p:sp>
      <p:sp>
        <p:nvSpPr>
          <p:cNvPr id="65" name="TextBox 64"/>
          <p:cNvSpPr txBox="1"/>
          <p:nvPr userDrawn="1"/>
        </p:nvSpPr>
        <p:spPr>
          <a:xfrm>
            <a:off x="4615544" y="1045025"/>
            <a:ext cx="1393371" cy="400110"/>
          </a:xfrm>
          <a:prstGeom prst="rect">
            <a:avLst/>
          </a:prstGeom>
          <a:noFill/>
        </p:spPr>
        <p:txBody>
          <a:bodyPr wrap="square" rtlCol="0">
            <a:spAutoFit/>
          </a:bodyPr>
          <a:lstStyle/>
          <a:p>
            <a:pPr algn="ctr"/>
            <a:r>
              <a:rPr lang="en-US" sz="2000" b="0" dirty="0" smtClean="0">
                <a:solidFill>
                  <a:schemeClr val="bg1"/>
                </a:solidFill>
                <a:effectLst>
                  <a:outerShdw blurRad="38100" dist="38100" dir="2700000" algn="tl">
                    <a:srgbClr val="000000">
                      <a:alpha val="43137"/>
                    </a:srgbClr>
                  </a:outerShdw>
                </a:effectLst>
                <a:latin typeface="Myriad Pro Light" pitchFamily="34" charset="0"/>
              </a:rPr>
              <a:t>Dark  Hue</a:t>
            </a:r>
            <a:endParaRPr lang="en-US" sz="2000" b="0" dirty="0">
              <a:solidFill>
                <a:schemeClr val="bg1"/>
              </a:solidFill>
              <a:effectLst>
                <a:outerShdw blurRad="38100" dist="38100" dir="2700000" algn="tl">
                  <a:srgbClr val="000000">
                    <a:alpha val="43137"/>
                  </a:srgbClr>
                </a:outerShdw>
              </a:effectLst>
              <a:latin typeface="Myriad Pro Light" pitchFamily="34" charset="0"/>
            </a:endParaRPr>
          </a:p>
        </p:txBody>
      </p:sp>
      <p:sp>
        <p:nvSpPr>
          <p:cNvPr id="66" name="TextBox 65"/>
          <p:cNvSpPr txBox="1"/>
          <p:nvPr userDrawn="1"/>
        </p:nvSpPr>
        <p:spPr>
          <a:xfrm>
            <a:off x="6466115" y="1045025"/>
            <a:ext cx="1393371" cy="400110"/>
          </a:xfrm>
          <a:prstGeom prst="rect">
            <a:avLst/>
          </a:prstGeom>
          <a:noFill/>
        </p:spPr>
        <p:txBody>
          <a:bodyPr wrap="square" rtlCol="0">
            <a:spAutoFit/>
          </a:bodyPr>
          <a:lstStyle/>
          <a:p>
            <a:pPr algn="ctr"/>
            <a:r>
              <a:rPr lang="en-US" sz="2000" b="0" dirty="0" smtClean="0">
                <a:solidFill>
                  <a:schemeClr val="bg1"/>
                </a:solidFill>
                <a:effectLst>
                  <a:outerShdw blurRad="38100" dist="38100" dir="2700000" algn="tl">
                    <a:srgbClr val="000000">
                      <a:alpha val="43137"/>
                    </a:srgbClr>
                  </a:outerShdw>
                </a:effectLst>
                <a:latin typeface="Myriad Pro Light" pitchFamily="34" charset="0"/>
              </a:rPr>
              <a:t>Highlight</a:t>
            </a:r>
            <a:endParaRPr lang="en-US" sz="2000" b="0" dirty="0">
              <a:solidFill>
                <a:schemeClr val="bg1"/>
              </a:solidFill>
              <a:effectLst>
                <a:outerShdw blurRad="38100" dist="38100" dir="2700000" algn="tl">
                  <a:srgbClr val="000000">
                    <a:alpha val="43137"/>
                  </a:srgbClr>
                </a:outerShdw>
              </a:effectLst>
              <a:latin typeface="Myriad Pro Light" pitchFamily="34" charset="0"/>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500x500 Image with Text (L/R)">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smtClean="0"/>
              <a:t>Click to edit Master title style</a:t>
            </a:r>
            <a:endParaRPr lang="en-US" dirty="0"/>
          </a:p>
        </p:txBody>
      </p:sp>
      <p:sp>
        <p:nvSpPr>
          <p:cNvPr id="3" name="Content Placeholder 2"/>
          <p:cNvSpPr>
            <a:spLocks noGrp="1"/>
          </p:cNvSpPr>
          <p:nvPr>
            <p:ph sz="half" idx="1"/>
          </p:nvPr>
        </p:nvSpPr>
        <p:spPr>
          <a:xfrm>
            <a:off x="5257800" y="1600200"/>
            <a:ext cx="3657600" cy="4764024"/>
          </a:xfrm>
        </p:spPr>
        <p:txBody>
          <a:bodyPr/>
          <a:lstStyle>
            <a:lvl1pPr marL="228600" indent="-228600">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228600" y="1600200"/>
            <a:ext cx="4764024" cy="4764024"/>
          </a:xfrm>
          <a:ln w="25400">
            <a:solidFill>
              <a:schemeClr val="bg1"/>
            </a:solidFill>
          </a:ln>
          <a:effectLst>
            <a:outerShdw blurRad="50800" dist="38100" dir="2700000" algn="tl" rotWithShape="0">
              <a:prstClr val="black">
                <a:alpha val="40000"/>
              </a:prstClr>
            </a:outerShdw>
          </a:effectLst>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Full Slide Image (1024x768) with Tit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0" y="0"/>
            <a:ext cx="9144000" cy="6857999"/>
          </a:xfrm>
        </p:spPr>
        <p:txBody>
          <a:bodyPr/>
          <a:lstStyle>
            <a:lvl1pPr>
              <a:buNone/>
              <a:defRPr/>
            </a:lvl1pPr>
          </a:lstStyle>
          <a:p>
            <a:pPr lvl="0"/>
            <a:r>
              <a:rPr lang="en-US" dirty="0" smtClean="0"/>
              <a:t>Place Image Here</a:t>
            </a:r>
            <a:endParaRPr lang="en-US" dirty="0"/>
          </a:p>
        </p:txBody>
      </p:sp>
      <p:sp>
        <p:nvSpPr>
          <p:cNvPr id="2" name="Title 1"/>
          <p:cNvSpPr>
            <a:spLocks noGrp="1"/>
          </p:cNvSpPr>
          <p:nvPr>
            <p:ph type="title"/>
          </p:nvPr>
        </p:nvSpPr>
        <p:spPr>
          <a:xfrm>
            <a:off x="457200" y="482025"/>
            <a:ext cx="8229600" cy="584775"/>
          </a:xfrm>
          <a:solidFill>
            <a:schemeClr val="tx1">
              <a:alpha val="60000"/>
            </a:schemeClr>
          </a:solidFill>
          <a:ln w="25400">
            <a:solidFill>
              <a:schemeClr val="bg1"/>
            </a:solidFill>
          </a:ln>
        </p:spPr>
        <p:txBody>
          <a:bodyPr>
            <a:spAutoFit/>
          </a:bodyPr>
          <a:lstStyle/>
          <a:p>
            <a:r>
              <a:rPr lang="en-US" smtClean="0"/>
              <a:t>Click to edit Master title style</a:t>
            </a:r>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600x800 Image Bleed with Text (L/R)">
    <p:spTree>
      <p:nvGrpSpPr>
        <p:cNvPr id="1" name=""/>
        <p:cNvGrpSpPr/>
        <p:nvPr/>
      </p:nvGrpSpPr>
      <p:grpSpPr>
        <a:xfrm>
          <a:off x="0" y="0"/>
          <a:ext cx="0" cy="0"/>
          <a:chOff x="0" y="0"/>
          <a:chExt cx="0" cy="0"/>
        </a:xfrm>
      </p:grpSpPr>
      <p:sp>
        <p:nvSpPr>
          <p:cNvPr id="2" name="Title 1"/>
          <p:cNvSpPr>
            <a:spLocks noGrp="1"/>
          </p:cNvSpPr>
          <p:nvPr>
            <p:ph type="title"/>
          </p:nvPr>
        </p:nvSpPr>
        <p:spPr>
          <a:xfrm>
            <a:off x="5376672" y="228600"/>
            <a:ext cx="3538728" cy="914400"/>
          </a:xfrm>
        </p:spPr>
        <p:txBody>
          <a:bodyPr>
            <a:noAutofit/>
          </a:bodyPr>
          <a:lstStyle>
            <a:lvl1pPr>
              <a:defRPr sz="2800"/>
            </a:lvl1pPr>
          </a:lstStyle>
          <a:p>
            <a:r>
              <a:rPr lang="en-US" smtClean="0"/>
              <a:t>Click to edit Master title style</a:t>
            </a:r>
            <a:endParaRPr lang="en-US" dirty="0"/>
          </a:p>
        </p:txBody>
      </p:sp>
      <p:sp>
        <p:nvSpPr>
          <p:cNvPr id="3" name="Content Placeholder 2"/>
          <p:cNvSpPr>
            <a:spLocks noGrp="1"/>
          </p:cNvSpPr>
          <p:nvPr>
            <p:ph sz="half" idx="1" hasCustomPrompt="1"/>
          </p:nvPr>
        </p:nvSpPr>
        <p:spPr>
          <a:xfrm>
            <a:off x="0" y="0"/>
            <a:ext cx="5148072" cy="6858000"/>
          </a:xfrm>
          <a:effectLst>
            <a:outerShdw blurRad="50800" dist="38100" algn="l" rotWithShape="0">
              <a:prstClr val="black">
                <a:alpha val="40000"/>
              </a:prstClr>
            </a:outerShdw>
          </a:effectLst>
        </p:spPr>
        <p:txBody>
          <a:bodyPr/>
          <a:lstStyle>
            <a:lvl1pPr>
              <a:buNone/>
              <a:defRPr sz="2800">
                <a:effectLst/>
              </a:defRPr>
            </a:lvl1pPr>
            <a:lvl2pPr>
              <a:defRPr sz="2400">
                <a:effectLst/>
              </a:defRPr>
            </a:lvl2pPr>
            <a:lvl3pPr>
              <a:defRPr sz="2000">
                <a:effectLst/>
              </a:defRPr>
            </a:lvl3pPr>
            <a:lvl4pPr>
              <a:defRPr sz="1800">
                <a:effectLst/>
              </a:defRPr>
            </a:lvl4pPr>
            <a:lvl5pPr>
              <a:defRPr sz="1800">
                <a:effectLst/>
              </a:defRPr>
            </a:lvl5pPr>
            <a:lvl6pPr>
              <a:defRPr sz="1800"/>
            </a:lvl6pPr>
            <a:lvl7pPr>
              <a:defRPr sz="1800"/>
            </a:lvl7pPr>
            <a:lvl8pPr>
              <a:defRPr sz="1800"/>
            </a:lvl8pPr>
            <a:lvl9pPr>
              <a:defRPr sz="1800"/>
            </a:lvl9pPr>
          </a:lstStyle>
          <a:p>
            <a:pPr lvl="0"/>
            <a:r>
              <a:rPr lang="en-US" dirty="0" smtClean="0"/>
              <a:t>Place Image Here</a:t>
            </a:r>
            <a:endParaRPr lang="en-US" dirty="0"/>
          </a:p>
        </p:txBody>
      </p:sp>
      <p:sp>
        <p:nvSpPr>
          <p:cNvPr id="4" name="Content Placeholder 3"/>
          <p:cNvSpPr>
            <a:spLocks noGrp="1"/>
          </p:cNvSpPr>
          <p:nvPr>
            <p:ph sz="half" idx="2"/>
          </p:nvPr>
        </p:nvSpPr>
        <p:spPr>
          <a:xfrm>
            <a:off x="5376672" y="1371599"/>
            <a:ext cx="3538728" cy="5212080"/>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600x800 Image with Text (R/L)">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3538728" cy="914400"/>
          </a:xfrm>
        </p:spPr>
        <p:txBody>
          <a:bodyPr>
            <a:noAutofit/>
          </a:bodyPr>
          <a:lstStyle>
            <a:lvl1pPr>
              <a:defRPr sz="2800">
                <a:effectLst>
                  <a:outerShdw blurRad="50800" dist="38100" dir="8100000" algn="tr" rotWithShape="0">
                    <a:prstClr val="black">
                      <a:alpha val="40000"/>
                    </a:prstClr>
                  </a:outerShdw>
                </a:effectLst>
              </a:defRPr>
            </a:lvl1pPr>
          </a:lstStyle>
          <a:p>
            <a:r>
              <a:rPr lang="en-US" smtClean="0"/>
              <a:t>Click to edit Master title style</a:t>
            </a:r>
            <a:endParaRPr lang="en-US" dirty="0"/>
          </a:p>
        </p:txBody>
      </p:sp>
      <p:sp>
        <p:nvSpPr>
          <p:cNvPr id="3" name="Content Placeholder 2"/>
          <p:cNvSpPr>
            <a:spLocks noGrp="1"/>
          </p:cNvSpPr>
          <p:nvPr>
            <p:ph sz="half" idx="1" hasCustomPrompt="1"/>
          </p:nvPr>
        </p:nvSpPr>
        <p:spPr>
          <a:xfrm>
            <a:off x="3995928" y="0"/>
            <a:ext cx="5148072" cy="6858000"/>
          </a:xfrm>
          <a:effectLst>
            <a:outerShdw blurRad="50800" dist="38100" dir="10800000" algn="r" rotWithShape="0">
              <a:prstClr val="black">
                <a:alpha val="40000"/>
              </a:prstClr>
            </a:outerShdw>
          </a:effectLst>
        </p:spPr>
        <p:txBody>
          <a:bodyPr/>
          <a:lstStyle>
            <a:lvl1pPr>
              <a:buNone/>
              <a:defRPr sz="2800">
                <a:effectLst/>
              </a:defRPr>
            </a:lvl1pPr>
            <a:lvl2pPr>
              <a:defRPr sz="2400">
                <a:effectLst/>
              </a:defRPr>
            </a:lvl2pPr>
            <a:lvl3pPr>
              <a:defRPr sz="2000">
                <a:effectLst/>
              </a:defRPr>
            </a:lvl3pPr>
            <a:lvl4pPr>
              <a:defRPr sz="1800">
                <a:effectLst/>
              </a:defRPr>
            </a:lvl4pPr>
            <a:lvl5pPr>
              <a:defRPr sz="1800">
                <a:effectLst/>
              </a:defRPr>
            </a:lvl5pPr>
            <a:lvl6pPr>
              <a:defRPr sz="1800"/>
            </a:lvl6pPr>
            <a:lvl7pPr>
              <a:defRPr sz="1800"/>
            </a:lvl7pPr>
            <a:lvl8pPr>
              <a:defRPr sz="1800"/>
            </a:lvl8pPr>
            <a:lvl9pPr>
              <a:defRPr sz="1800"/>
            </a:lvl9pPr>
          </a:lstStyle>
          <a:p>
            <a:pPr lvl="0"/>
            <a:r>
              <a:rPr lang="en-US" dirty="0" smtClean="0"/>
              <a:t>Place Image Here</a:t>
            </a:r>
            <a:endParaRPr lang="en-US" dirty="0"/>
          </a:p>
        </p:txBody>
      </p:sp>
      <p:sp>
        <p:nvSpPr>
          <p:cNvPr id="4" name="Content Placeholder 3"/>
          <p:cNvSpPr>
            <a:spLocks noGrp="1"/>
          </p:cNvSpPr>
          <p:nvPr>
            <p:ph sz="half" idx="2"/>
          </p:nvPr>
        </p:nvSpPr>
        <p:spPr>
          <a:xfrm>
            <a:off x="228600" y="1371599"/>
            <a:ext cx="3538728" cy="5212080"/>
          </a:xfrm>
        </p:spPr>
        <p:txBody>
          <a:bodyPr/>
          <a:lstStyle>
            <a:lvl1pPr>
              <a:defRPr sz="2400">
                <a:effectLst>
                  <a:outerShdw blurRad="50800" dist="38100" dir="8100000" algn="tr" rotWithShape="0">
                    <a:prstClr val="black">
                      <a:alpha val="40000"/>
                    </a:prstClr>
                  </a:outerShdw>
                </a:effectLst>
              </a:defRPr>
            </a:lvl1pPr>
            <a:lvl2pPr>
              <a:defRPr sz="2000">
                <a:solidFill>
                  <a:srgbClr val="8C7671"/>
                </a:solidFill>
                <a:effectLst>
                  <a:outerShdw blurRad="50800" dist="38100" dir="8100000" algn="tr" rotWithShape="0">
                    <a:prstClr val="black">
                      <a:alpha val="40000"/>
                    </a:prstClr>
                  </a:outerShdw>
                </a:effectLst>
              </a:defRPr>
            </a:lvl2pPr>
            <a:lvl3pPr>
              <a:defRPr sz="1800">
                <a:effectLst>
                  <a:outerShdw blurRad="50800" dist="38100" dir="8100000" algn="tr" rotWithShape="0">
                    <a:prstClr val="black">
                      <a:alpha val="40000"/>
                    </a:prstClr>
                  </a:outerShdw>
                </a:effectLst>
              </a:defRPr>
            </a:lvl3pPr>
            <a:lvl4pPr>
              <a:defRPr sz="1600">
                <a:effectLst>
                  <a:outerShdw blurRad="50800" dist="38100" dir="8100000" algn="tr" rotWithShape="0">
                    <a:prstClr val="black">
                      <a:alpha val="40000"/>
                    </a:prstClr>
                  </a:outerShdw>
                </a:effectLst>
              </a:defRPr>
            </a:lvl4pPr>
            <a:lvl5pPr>
              <a:defRPr sz="1400">
                <a:effectLst>
                  <a:outerShdw blurRad="50800" dist="38100" dir="8100000" algn="tr" rotWithShape="0">
                    <a:prstClr val="black">
                      <a:alpha val="40000"/>
                    </a:prstClr>
                  </a:outerShdw>
                </a:effectLs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720x540 Image and Text (R/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28600" y="1527048"/>
            <a:ext cx="1600200" cy="5178552"/>
          </a:xfrm>
        </p:spPr>
        <p:txBody>
          <a:bodyPr>
            <a:normAutofit/>
          </a:bodyPr>
          <a:lstStyle>
            <a:lvl1pPr marL="119063" indent="-119063">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2057400" y="1527047"/>
            <a:ext cx="6858000" cy="5148072"/>
          </a:xfrm>
          <a:ln w="25400">
            <a:solidFill>
              <a:schemeClr val="bg1"/>
            </a:solidFill>
          </a:ln>
          <a:effectLst/>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720x540 image with text (L/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315200" y="1527048"/>
            <a:ext cx="1600200" cy="5178552"/>
          </a:xfrm>
        </p:spPr>
        <p:txBody>
          <a:bodyPr>
            <a:normAutofit/>
          </a:bodyPr>
          <a:lstStyle>
            <a:lvl1pPr marL="119063" indent="-119063">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228600" y="1527047"/>
            <a:ext cx="6858000" cy="5148072"/>
          </a:xfrm>
          <a:ln w="25400">
            <a:solidFill>
              <a:schemeClr val="bg1"/>
            </a:solidFill>
          </a:ln>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500x500 Image with Text (L/R)">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smtClean="0"/>
              <a:t>Click to edit Master title style</a:t>
            </a:r>
            <a:endParaRPr lang="en-US" dirty="0"/>
          </a:p>
        </p:txBody>
      </p:sp>
      <p:sp>
        <p:nvSpPr>
          <p:cNvPr id="3" name="Content Placeholder 2"/>
          <p:cNvSpPr>
            <a:spLocks noGrp="1"/>
          </p:cNvSpPr>
          <p:nvPr>
            <p:ph sz="half" idx="1"/>
          </p:nvPr>
        </p:nvSpPr>
        <p:spPr>
          <a:xfrm>
            <a:off x="5257800" y="1600200"/>
            <a:ext cx="3657600" cy="4764024"/>
          </a:xfrm>
        </p:spPr>
        <p:txBody>
          <a:bodyPr/>
          <a:lstStyle>
            <a:lvl1pPr marL="228600" indent="-228600">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228600" y="1600200"/>
            <a:ext cx="4764024" cy="4764024"/>
          </a:xfrm>
          <a:ln w="25400">
            <a:solidFill>
              <a:schemeClr val="bg1"/>
            </a:solidFill>
          </a:ln>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500x500 Image with Text (R/L)">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smtClean="0"/>
              <a:t>Click to edit Master title style</a:t>
            </a:r>
            <a:endParaRPr lang="en-US" dirty="0"/>
          </a:p>
        </p:txBody>
      </p:sp>
      <p:sp>
        <p:nvSpPr>
          <p:cNvPr id="3" name="Content Placeholder 2"/>
          <p:cNvSpPr>
            <a:spLocks noGrp="1"/>
          </p:cNvSpPr>
          <p:nvPr>
            <p:ph sz="half" idx="1"/>
          </p:nvPr>
        </p:nvSpPr>
        <p:spPr>
          <a:xfrm>
            <a:off x="228600" y="1600200"/>
            <a:ext cx="3657600" cy="4764024"/>
          </a:xfrm>
        </p:spPr>
        <p:txBody>
          <a:bodyPr/>
          <a:lstStyle>
            <a:lvl1pPr marL="228600" indent="-228600">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4114800" y="1600200"/>
            <a:ext cx="4764024" cy="4764024"/>
          </a:xfrm>
          <a:ln w="25400">
            <a:solidFill>
              <a:schemeClr val="bg1"/>
            </a:solidFill>
          </a:ln>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600x600 Image with Text (L/R)">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457200"/>
          </a:xfrm>
        </p:spPr>
        <p:txBody>
          <a:bodyPr>
            <a:normAutofit/>
          </a:bodyPr>
          <a:lstStyle>
            <a:lvl1pPr>
              <a:defRPr sz="3200"/>
            </a:lvl1pPr>
          </a:lstStyle>
          <a:p>
            <a:r>
              <a:rPr lang="en-US" smtClean="0"/>
              <a:t>Click to edit Master title style</a:t>
            </a:r>
            <a:endParaRPr lang="en-US" dirty="0"/>
          </a:p>
        </p:txBody>
      </p:sp>
      <p:sp>
        <p:nvSpPr>
          <p:cNvPr id="3" name="Content Placeholder 2"/>
          <p:cNvSpPr>
            <a:spLocks noGrp="1"/>
          </p:cNvSpPr>
          <p:nvPr>
            <p:ph sz="half" idx="1"/>
          </p:nvPr>
        </p:nvSpPr>
        <p:spPr>
          <a:xfrm>
            <a:off x="6172200" y="914400"/>
            <a:ext cx="2743200" cy="5715000"/>
          </a:xfrm>
        </p:spPr>
        <p:txBody>
          <a:bodyPr>
            <a:normAutofit/>
          </a:bodyPr>
          <a:lstStyle>
            <a:lvl1pPr marL="119063" indent="-119063">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228600" y="914400"/>
            <a:ext cx="5715000" cy="5715000"/>
          </a:xfrm>
          <a:ln w="25400">
            <a:solidFill>
              <a:schemeClr val="bg1"/>
            </a:solidFill>
          </a:ln>
          <a:effectLst/>
        </p:spPr>
        <p:txBody>
          <a:bodyPr/>
          <a:lstStyle>
            <a:lvl1pPr>
              <a:buNone/>
              <a:defRPr sz="2800">
                <a:effectLst/>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600x600 image with text (R/L)">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457200"/>
          </a:xfrm>
        </p:spPr>
        <p:txBody>
          <a:bodyPr>
            <a:normAutofit/>
          </a:bodyPr>
          <a:lstStyle>
            <a:lvl1pPr>
              <a:defRPr sz="3200"/>
            </a:lvl1pPr>
          </a:lstStyle>
          <a:p>
            <a:r>
              <a:rPr lang="en-US" smtClean="0"/>
              <a:t>Click to edit Master title style</a:t>
            </a:r>
            <a:endParaRPr lang="en-US" dirty="0"/>
          </a:p>
        </p:txBody>
      </p:sp>
      <p:sp>
        <p:nvSpPr>
          <p:cNvPr id="3" name="Content Placeholder 2"/>
          <p:cNvSpPr>
            <a:spLocks noGrp="1"/>
          </p:cNvSpPr>
          <p:nvPr>
            <p:ph sz="half" idx="1"/>
          </p:nvPr>
        </p:nvSpPr>
        <p:spPr>
          <a:xfrm>
            <a:off x="228600" y="914400"/>
            <a:ext cx="2743200" cy="5715000"/>
          </a:xfrm>
        </p:spPr>
        <p:txBody>
          <a:bodyPr>
            <a:normAutofit/>
          </a:bodyPr>
          <a:lstStyle>
            <a:lvl1pPr marL="119063" indent="-119063">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3200400" y="914400"/>
            <a:ext cx="5715000" cy="5715000"/>
          </a:xfrm>
          <a:ln w="25400">
            <a:solidFill>
              <a:schemeClr val="bg1"/>
            </a:solidFill>
          </a:ln>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500x500 side-by-side 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457200"/>
          </a:xfrm>
        </p:spPr>
        <p:txBody>
          <a:bodyPr/>
          <a:lstStyle/>
          <a:p>
            <a:r>
              <a:rPr lang="en-US" smtClean="0"/>
              <a:t>Click to edit Master title style</a:t>
            </a:r>
            <a:endParaRPr lang="en-US" dirty="0"/>
          </a:p>
        </p:txBody>
      </p:sp>
      <p:sp>
        <p:nvSpPr>
          <p:cNvPr id="11" name="Content Placeholder 10"/>
          <p:cNvSpPr>
            <a:spLocks noGrp="1"/>
          </p:cNvSpPr>
          <p:nvPr>
            <p:ph sz="quarter" idx="15" hasCustomPrompt="1"/>
          </p:nvPr>
        </p:nvSpPr>
        <p:spPr>
          <a:xfrm>
            <a:off x="228600" y="1600200"/>
            <a:ext cx="4233672" cy="4233672"/>
          </a:xfrm>
          <a:ln w="25400">
            <a:solidFill>
              <a:schemeClr val="bg1"/>
            </a:solidFill>
          </a:ln>
        </p:spPr>
        <p:txBody>
          <a:bodyPr/>
          <a:lstStyle>
            <a:lvl1pPr>
              <a:buNone/>
              <a:defRPr/>
            </a:lvl1pPr>
            <a:lvl2pPr>
              <a:buNone/>
              <a:defRPr/>
            </a:lvl2pPr>
            <a:lvl3pPr>
              <a:buNone/>
              <a:defRPr/>
            </a:lvl3pPr>
            <a:lvl4pPr>
              <a:buNone/>
              <a:defRPr/>
            </a:lvl4pPr>
            <a:lvl5pPr>
              <a:buNone/>
              <a:defRPr/>
            </a:lvl5pPr>
          </a:lstStyle>
          <a:p>
            <a:pPr lvl="0"/>
            <a:r>
              <a:rPr lang="en-US" dirty="0" smtClean="0"/>
              <a:t>Place Image Here</a:t>
            </a:r>
            <a:endParaRPr lang="en-US" dirty="0"/>
          </a:p>
        </p:txBody>
      </p:sp>
      <p:sp>
        <p:nvSpPr>
          <p:cNvPr id="12" name="Content Placeholder 10"/>
          <p:cNvSpPr>
            <a:spLocks noGrp="1"/>
          </p:cNvSpPr>
          <p:nvPr>
            <p:ph sz="quarter" idx="16" hasCustomPrompt="1"/>
          </p:nvPr>
        </p:nvSpPr>
        <p:spPr>
          <a:xfrm>
            <a:off x="4681728" y="1600200"/>
            <a:ext cx="4233672" cy="4233672"/>
          </a:xfrm>
          <a:ln w="25400">
            <a:solidFill>
              <a:schemeClr val="bg1"/>
            </a:solidFill>
          </a:ln>
        </p:spPr>
        <p:txBody>
          <a:bodyPr/>
          <a:lstStyle>
            <a:lvl1pPr>
              <a:buNone/>
              <a:defRPr/>
            </a:lvl1pPr>
            <a:lvl2pPr>
              <a:buNone/>
              <a:defRPr/>
            </a:lvl2pPr>
            <a:lvl3pPr>
              <a:buNone/>
              <a:defRPr/>
            </a:lvl3pPr>
            <a:lvl4pPr>
              <a:buNone/>
              <a:defRPr/>
            </a:lvl4pPr>
            <a:lvl5pPr>
              <a:buNone/>
              <a:defRPr/>
            </a:lvl5pPr>
          </a:lstStyle>
          <a:p>
            <a:pPr lvl="0"/>
            <a:r>
              <a:rPr lang="en-US" dirty="0" smtClean="0"/>
              <a:t>Place Image Here</a:t>
            </a:r>
            <a:endParaRPr lang="en-US" dirty="0"/>
          </a:p>
        </p:txBody>
      </p:sp>
      <p:sp>
        <p:nvSpPr>
          <p:cNvPr id="19" name="Text Placeholder 18"/>
          <p:cNvSpPr>
            <a:spLocks noGrp="1"/>
          </p:cNvSpPr>
          <p:nvPr>
            <p:ph type="body" sz="quarter" idx="20" hasCustomPrompt="1"/>
          </p:nvPr>
        </p:nvSpPr>
        <p:spPr>
          <a:xfrm>
            <a:off x="228600" y="914400"/>
            <a:ext cx="4233672" cy="457200"/>
          </a:xfrm>
        </p:spPr>
        <p:txBody>
          <a:bodyPr/>
          <a:lstStyle>
            <a:lvl1pPr algn="ctr">
              <a:buNone/>
              <a:defRPr b="1">
                <a:ln>
                  <a:solidFill>
                    <a:schemeClr val="tx1"/>
                  </a:solidFill>
                </a:ln>
                <a:solidFill>
                  <a:srgbClr val="B89F50"/>
                </a:solidFill>
              </a:defRPr>
            </a:lvl1pPr>
          </a:lstStyle>
          <a:p>
            <a:pPr lvl="0"/>
            <a:r>
              <a:rPr lang="en-US" dirty="0" smtClean="0"/>
              <a:t>Type Image Title</a:t>
            </a:r>
            <a:endParaRPr lang="en-US" dirty="0"/>
          </a:p>
        </p:txBody>
      </p:sp>
      <p:sp>
        <p:nvSpPr>
          <p:cNvPr id="20" name="Text Placeholder 18"/>
          <p:cNvSpPr>
            <a:spLocks noGrp="1"/>
          </p:cNvSpPr>
          <p:nvPr>
            <p:ph type="body" sz="quarter" idx="21" hasCustomPrompt="1"/>
          </p:nvPr>
        </p:nvSpPr>
        <p:spPr>
          <a:xfrm>
            <a:off x="4681728" y="914400"/>
            <a:ext cx="4233672" cy="457200"/>
          </a:xfrm>
        </p:spPr>
        <p:txBody>
          <a:bodyPr/>
          <a:lstStyle>
            <a:lvl1pPr algn="ctr">
              <a:buNone/>
              <a:defRPr b="1">
                <a:ln>
                  <a:solidFill>
                    <a:schemeClr val="tx1"/>
                  </a:solidFill>
                </a:ln>
                <a:solidFill>
                  <a:srgbClr val="B89F50"/>
                </a:solidFill>
              </a:defRPr>
            </a:lvl1pPr>
          </a:lstStyle>
          <a:p>
            <a:pPr lvl="0"/>
            <a:r>
              <a:rPr lang="en-US" dirty="0" smtClean="0"/>
              <a:t>Type Image Title</a:t>
            </a:r>
            <a:endParaRPr lang="en-US" dirty="0"/>
          </a:p>
        </p:txBody>
      </p:sp>
      <p:sp>
        <p:nvSpPr>
          <p:cNvPr id="22" name="Text Placeholder 21"/>
          <p:cNvSpPr>
            <a:spLocks noGrp="1"/>
          </p:cNvSpPr>
          <p:nvPr>
            <p:ph type="body" sz="quarter" idx="22"/>
          </p:nvPr>
        </p:nvSpPr>
        <p:spPr>
          <a:xfrm>
            <a:off x="228600" y="6062472"/>
            <a:ext cx="8686800" cy="566928"/>
          </a:xfrm>
        </p:spPr>
        <p:txBody>
          <a:bodyPr/>
          <a:lstStyle>
            <a:lvl1pPr>
              <a:buNone/>
              <a:defRPr sz="2000"/>
            </a:lvl1pPr>
          </a:lstStyle>
          <a:p>
            <a:pPr lvl="0"/>
            <a:r>
              <a:rPr lang="en-US" smtClean="0"/>
              <a:t>Click to edit Master text styles</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HCI Image with Text (R/L)">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914400"/>
          </a:xfrm>
        </p:spPr>
        <p:txBody>
          <a:bodyPr>
            <a:normAutofit/>
          </a:bodyPr>
          <a:lstStyle>
            <a:lvl1pPr>
              <a:defRPr sz="3200"/>
            </a:lvl1pPr>
          </a:lstStyle>
          <a:p>
            <a:r>
              <a:rPr lang="en-US" smtClean="0"/>
              <a:t>Click to edit Master title style</a:t>
            </a:r>
            <a:endParaRPr lang="en-US" dirty="0"/>
          </a:p>
        </p:txBody>
      </p:sp>
      <p:sp>
        <p:nvSpPr>
          <p:cNvPr id="3" name="Content Placeholder 2"/>
          <p:cNvSpPr>
            <a:spLocks noGrp="1"/>
          </p:cNvSpPr>
          <p:nvPr>
            <p:ph sz="half" idx="1"/>
          </p:nvPr>
        </p:nvSpPr>
        <p:spPr>
          <a:xfrm>
            <a:off x="228600" y="1600200"/>
            <a:ext cx="3383280" cy="4764024"/>
          </a:xfrm>
        </p:spPr>
        <p:txBody>
          <a:bodyPr>
            <a:normAutofit/>
          </a:bodyPr>
          <a:lstStyle>
            <a:lvl1pPr marL="119063" indent="-119063">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3794760" y="1600200"/>
            <a:ext cx="5120640" cy="4764024"/>
          </a:xfrm>
          <a:ln w="25400">
            <a:noFill/>
          </a:ln>
          <a:effectLst>
            <a:outerShdw blurRad="50800" dist="38100" dir="2700000" algn="tl" rotWithShape="0">
              <a:prstClr val="black">
                <a:alpha val="40000"/>
              </a:prstClr>
            </a:outerShdw>
          </a:effectLst>
        </p:spPr>
        <p:txBody>
          <a:bodyPr/>
          <a:lstStyle>
            <a:lvl1pPr>
              <a:buNone/>
              <a:defRPr sz="2800">
                <a:effectLst/>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HCI Image with Text (L/R)">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914400"/>
          </a:xfrm>
        </p:spPr>
        <p:txBody>
          <a:bodyPr>
            <a:normAutofit/>
          </a:bodyPr>
          <a:lstStyle>
            <a:lvl1pPr>
              <a:defRPr sz="3200"/>
            </a:lvl1pPr>
          </a:lstStyle>
          <a:p>
            <a:r>
              <a:rPr lang="en-US" smtClean="0"/>
              <a:t>Click to edit Master title style</a:t>
            </a:r>
            <a:endParaRPr lang="en-US" dirty="0"/>
          </a:p>
        </p:txBody>
      </p:sp>
      <p:sp>
        <p:nvSpPr>
          <p:cNvPr id="4" name="Content Placeholder 3"/>
          <p:cNvSpPr>
            <a:spLocks noGrp="1"/>
          </p:cNvSpPr>
          <p:nvPr>
            <p:ph sz="half" idx="2" hasCustomPrompt="1"/>
          </p:nvPr>
        </p:nvSpPr>
        <p:spPr>
          <a:xfrm>
            <a:off x="228600" y="1600200"/>
            <a:ext cx="5120640" cy="4764024"/>
          </a:xfrm>
          <a:ln w="25400">
            <a:noFill/>
          </a:ln>
          <a:effectLst>
            <a:outerShdw blurRad="50800" dist="38100" dir="2700000" algn="tl" rotWithShape="0">
              <a:prstClr val="black">
                <a:alpha val="40000"/>
              </a:prstClr>
            </a:outerShdw>
          </a:effectLst>
        </p:spPr>
        <p:txBody>
          <a:bodyPr/>
          <a:lstStyle>
            <a:lvl1pPr>
              <a:buNone/>
              <a:defRPr sz="2800">
                <a:effectLst/>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
        <p:nvSpPr>
          <p:cNvPr id="3" name="Content Placeholder 2"/>
          <p:cNvSpPr>
            <a:spLocks noGrp="1"/>
          </p:cNvSpPr>
          <p:nvPr>
            <p:ph sz="half" idx="1"/>
          </p:nvPr>
        </p:nvSpPr>
        <p:spPr>
          <a:xfrm>
            <a:off x="5532120" y="1600200"/>
            <a:ext cx="3383280" cy="4764024"/>
          </a:xfrm>
        </p:spPr>
        <p:txBody>
          <a:bodyPr>
            <a:normAutofit/>
          </a:bodyPr>
          <a:lstStyle>
            <a:lvl1pPr marL="119063" indent="-119063">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RPG Horizontal Image with Text Below">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914400"/>
          </a:xfrm>
        </p:spPr>
        <p:txBody>
          <a:bodyPr>
            <a:normAutofit/>
          </a:bodyPr>
          <a:lstStyle>
            <a:lvl1pPr>
              <a:defRPr sz="3200"/>
            </a:lvl1pPr>
          </a:lstStyle>
          <a:p>
            <a:r>
              <a:rPr lang="en-US" smtClean="0"/>
              <a:t>Click to edit Master title style</a:t>
            </a:r>
            <a:endParaRPr lang="en-US" dirty="0"/>
          </a:p>
        </p:txBody>
      </p:sp>
      <p:sp>
        <p:nvSpPr>
          <p:cNvPr id="4" name="Content Placeholder 3"/>
          <p:cNvSpPr>
            <a:spLocks noGrp="1"/>
          </p:cNvSpPr>
          <p:nvPr>
            <p:ph sz="half" idx="2" hasCustomPrompt="1"/>
          </p:nvPr>
        </p:nvSpPr>
        <p:spPr>
          <a:xfrm>
            <a:off x="228600" y="1371600"/>
            <a:ext cx="8686800" cy="2514600"/>
          </a:xfrm>
          <a:ln w="25400">
            <a:noFill/>
          </a:ln>
          <a:effectLst>
            <a:outerShdw blurRad="50800" dist="38100" dir="2700000" algn="tl" rotWithShape="0">
              <a:prstClr val="black">
                <a:alpha val="40000"/>
              </a:prstClr>
            </a:outerShdw>
          </a:effectLst>
        </p:spPr>
        <p:txBody>
          <a:bodyPr/>
          <a:lstStyle>
            <a:lvl1pPr>
              <a:buNone/>
              <a:defRPr sz="2800">
                <a:effectLst/>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
        <p:nvSpPr>
          <p:cNvPr id="3" name="Content Placeholder 2"/>
          <p:cNvSpPr>
            <a:spLocks noGrp="1"/>
          </p:cNvSpPr>
          <p:nvPr>
            <p:ph sz="half" idx="1"/>
          </p:nvPr>
        </p:nvSpPr>
        <p:spPr>
          <a:xfrm>
            <a:off x="228600" y="4114800"/>
            <a:ext cx="8686800" cy="2514600"/>
          </a:xfrm>
        </p:spPr>
        <p:txBody>
          <a:bodyPr>
            <a:normAutofit/>
          </a:bodyPr>
          <a:lstStyle>
            <a:lvl1pPr marL="228600" indent="-228600">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RPG Vertical Image with Text (L/R)">
    <p:spTree>
      <p:nvGrpSpPr>
        <p:cNvPr id="1" name=""/>
        <p:cNvGrpSpPr/>
        <p:nvPr/>
      </p:nvGrpSpPr>
      <p:grpSpPr>
        <a:xfrm>
          <a:off x="0" y="0"/>
          <a:ext cx="0" cy="0"/>
          <a:chOff x="0" y="0"/>
          <a:chExt cx="0" cy="0"/>
        </a:xfrm>
      </p:grpSpPr>
      <p:sp>
        <p:nvSpPr>
          <p:cNvPr id="2" name="Title 1"/>
          <p:cNvSpPr>
            <a:spLocks noGrp="1"/>
          </p:cNvSpPr>
          <p:nvPr>
            <p:ph type="title"/>
          </p:nvPr>
        </p:nvSpPr>
        <p:spPr>
          <a:xfrm>
            <a:off x="5257800" y="228600"/>
            <a:ext cx="3657600" cy="914400"/>
          </a:xfrm>
        </p:spPr>
        <p:txBody>
          <a:bodyPr>
            <a:noAutofit/>
          </a:bodyPr>
          <a:lstStyle>
            <a:lvl1pPr>
              <a:defRPr sz="2800"/>
            </a:lvl1pPr>
          </a:lstStyle>
          <a:p>
            <a:r>
              <a:rPr lang="en-US" smtClean="0"/>
              <a:t>Click to edit Master title style</a:t>
            </a:r>
            <a:endParaRPr lang="en-US" dirty="0"/>
          </a:p>
        </p:txBody>
      </p:sp>
      <p:sp>
        <p:nvSpPr>
          <p:cNvPr id="3" name="Content Placeholder 2"/>
          <p:cNvSpPr>
            <a:spLocks noGrp="1"/>
          </p:cNvSpPr>
          <p:nvPr>
            <p:ph sz="half" idx="1" hasCustomPrompt="1"/>
          </p:nvPr>
        </p:nvSpPr>
        <p:spPr>
          <a:xfrm>
            <a:off x="228600" y="228600"/>
            <a:ext cx="4800600" cy="6400800"/>
          </a:xfrm>
          <a:effectLst>
            <a:outerShdw blurRad="50800" dist="38100" dir="2700000" algn="tl" rotWithShape="0">
              <a:prstClr val="black">
                <a:alpha val="40000"/>
              </a:prstClr>
            </a:outerShdw>
          </a:effectLst>
        </p:spPr>
        <p:txBody>
          <a:bodyPr/>
          <a:lstStyle>
            <a:lvl1pPr>
              <a:buNone/>
              <a:defRPr sz="2800">
                <a:effectLst/>
              </a:defRPr>
            </a:lvl1pPr>
            <a:lvl2pPr>
              <a:defRPr sz="2400">
                <a:effectLst/>
              </a:defRPr>
            </a:lvl2pPr>
            <a:lvl3pPr>
              <a:defRPr sz="2000">
                <a:effectLst/>
              </a:defRPr>
            </a:lvl3pPr>
            <a:lvl4pPr>
              <a:defRPr sz="1800">
                <a:effectLst/>
              </a:defRPr>
            </a:lvl4pPr>
            <a:lvl5pPr>
              <a:defRPr sz="1800">
                <a:effectLst/>
              </a:defRPr>
            </a:lvl5pPr>
            <a:lvl6pPr>
              <a:defRPr sz="1800"/>
            </a:lvl6pPr>
            <a:lvl7pPr>
              <a:defRPr sz="1800"/>
            </a:lvl7pPr>
            <a:lvl8pPr>
              <a:defRPr sz="1800"/>
            </a:lvl8pPr>
            <a:lvl9pPr>
              <a:defRPr sz="1800"/>
            </a:lvl9pPr>
          </a:lstStyle>
          <a:p>
            <a:pPr lvl="0"/>
            <a:r>
              <a:rPr lang="en-US" dirty="0" smtClean="0"/>
              <a:t>Place Image Here</a:t>
            </a:r>
            <a:endParaRPr lang="en-US" dirty="0"/>
          </a:p>
        </p:txBody>
      </p:sp>
      <p:sp>
        <p:nvSpPr>
          <p:cNvPr id="4" name="Content Placeholder 3"/>
          <p:cNvSpPr>
            <a:spLocks noGrp="1"/>
          </p:cNvSpPr>
          <p:nvPr>
            <p:ph sz="half" idx="2"/>
          </p:nvPr>
        </p:nvSpPr>
        <p:spPr>
          <a:xfrm>
            <a:off x="5257800" y="1371599"/>
            <a:ext cx="3657600" cy="5257800"/>
          </a:xfrm>
        </p:spPr>
        <p:txBody>
          <a:bodyPr/>
          <a:lstStyle>
            <a:lvl1pPr marL="119063" indent="-119063">
              <a:defRPr sz="2400"/>
            </a:lvl1pPr>
            <a:lvl2pPr marL="576263" indent="-119063">
              <a:defRPr sz="2000"/>
            </a:lvl2pPr>
            <a:lvl3pPr marL="1033463" indent="-119063">
              <a:tabLst/>
              <a:defRPr sz="1800"/>
            </a:lvl3pPr>
            <a:lvl4pPr marL="1490663" indent="-119063">
              <a:defRPr sz="1600"/>
            </a:lvl4pPr>
            <a:lvl5pPr marL="1947863" indent="-119063">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RPG Vertical Image with Text (R/L)">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3657600" cy="914400"/>
          </a:xfrm>
        </p:spPr>
        <p:txBody>
          <a:bodyPr>
            <a:noAutofit/>
          </a:bodyPr>
          <a:lstStyle>
            <a:lvl1pPr>
              <a:defRPr sz="2800"/>
            </a:lvl1pPr>
          </a:lstStyle>
          <a:p>
            <a:r>
              <a:rPr lang="en-US" smtClean="0"/>
              <a:t>Click to edit Master title style</a:t>
            </a:r>
            <a:endParaRPr lang="en-US" dirty="0"/>
          </a:p>
        </p:txBody>
      </p:sp>
      <p:sp>
        <p:nvSpPr>
          <p:cNvPr id="3" name="Content Placeholder 2"/>
          <p:cNvSpPr>
            <a:spLocks noGrp="1"/>
          </p:cNvSpPr>
          <p:nvPr>
            <p:ph sz="half" idx="1" hasCustomPrompt="1"/>
          </p:nvPr>
        </p:nvSpPr>
        <p:spPr>
          <a:xfrm>
            <a:off x="4114800" y="228600"/>
            <a:ext cx="4800600" cy="6400800"/>
          </a:xfrm>
          <a:effectLst>
            <a:outerShdw blurRad="50800" dist="38100" dir="2700000" algn="tl" rotWithShape="0">
              <a:prstClr val="black">
                <a:alpha val="40000"/>
              </a:prstClr>
            </a:outerShdw>
          </a:effectLst>
        </p:spPr>
        <p:txBody>
          <a:bodyPr/>
          <a:lstStyle>
            <a:lvl1pPr>
              <a:buNone/>
              <a:defRPr sz="2800">
                <a:effectLst/>
              </a:defRPr>
            </a:lvl1pPr>
            <a:lvl2pPr>
              <a:defRPr sz="2400">
                <a:effectLst/>
              </a:defRPr>
            </a:lvl2pPr>
            <a:lvl3pPr>
              <a:defRPr sz="2000">
                <a:effectLst/>
              </a:defRPr>
            </a:lvl3pPr>
            <a:lvl4pPr>
              <a:defRPr sz="1800">
                <a:effectLst/>
              </a:defRPr>
            </a:lvl4pPr>
            <a:lvl5pPr>
              <a:defRPr sz="1800">
                <a:effectLst/>
              </a:defRPr>
            </a:lvl5pPr>
            <a:lvl6pPr>
              <a:defRPr sz="1800"/>
            </a:lvl6pPr>
            <a:lvl7pPr>
              <a:defRPr sz="1800"/>
            </a:lvl7pPr>
            <a:lvl8pPr>
              <a:defRPr sz="1800"/>
            </a:lvl8pPr>
            <a:lvl9pPr>
              <a:defRPr sz="1800"/>
            </a:lvl9pPr>
          </a:lstStyle>
          <a:p>
            <a:pPr lvl="0"/>
            <a:r>
              <a:rPr lang="en-US" dirty="0" smtClean="0"/>
              <a:t>Place Image Here</a:t>
            </a:r>
            <a:endParaRPr lang="en-US" dirty="0"/>
          </a:p>
        </p:txBody>
      </p:sp>
      <p:sp>
        <p:nvSpPr>
          <p:cNvPr id="4" name="Content Placeholder 3"/>
          <p:cNvSpPr>
            <a:spLocks noGrp="1"/>
          </p:cNvSpPr>
          <p:nvPr>
            <p:ph sz="half" idx="2"/>
          </p:nvPr>
        </p:nvSpPr>
        <p:spPr>
          <a:xfrm>
            <a:off x="228600" y="1371599"/>
            <a:ext cx="3657600" cy="5257800"/>
          </a:xfrm>
        </p:spPr>
        <p:txBody>
          <a:bodyPr/>
          <a:lstStyle>
            <a:lvl1pPr marL="119063" indent="-119063">
              <a:defRPr sz="2400"/>
            </a:lvl1pPr>
            <a:lvl2pPr marL="576263" indent="-119063">
              <a:defRPr sz="2000"/>
            </a:lvl2pPr>
            <a:lvl3pPr marL="1033463" indent="-119063">
              <a:defRPr sz="1800"/>
            </a:lvl3pPr>
            <a:lvl4pPr marL="1490663" indent="-119063">
              <a:defRPr sz="1600"/>
            </a:lvl4pPr>
            <a:lvl5pPr marL="1947863" indent="-119063">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lumMod val="9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Full Slide Image (1024x768) with Tit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0" y="0"/>
            <a:ext cx="9144000" cy="6857999"/>
          </a:xfrm>
        </p:spPr>
        <p:txBody>
          <a:bodyPr/>
          <a:lstStyle>
            <a:lvl1pPr>
              <a:buNone/>
              <a:defRPr/>
            </a:lvl1pPr>
          </a:lstStyle>
          <a:p>
            <a:pPr lvl="0"/>
            <a:r>
              <a:rPr lang="en-US" dirty="0" smtClean="0"/>
              <a:t>Place Image Here</a:t>
            </a:r>
            <a:endParaRPr lang="en-US" dirty="0"/>
          </a:p>
        </p:txBody>
      </p:sp>
      <p:sp>
        <p:nvSpPr>
          <p:cNvPr id="2" name="Title 1"/>
          <p:cNvSpPr>
            <a:spLocks noGrp="1"/>
          </p:cNvSpPr>
          <p:nvPr>
            <p:ph type="title"/>
          </p:nvPr>
        </p:nvSpPr>
        <p:spPr>
          <a:xfrm>
            <a:off x="457200" y="482025"/>
            <a:ext cx="8229600" cy="584775"/>
          </a:xfrm>
          <a:solidFill>
            <a:schemeClr val="tx1">
              <a:alpha val="60000"/>
            </a:schemeClr>
          </a:solidFill>
          <a:ln w="25400">
            <a:solidFill>
              <a:schemeClr val="bg1"/>
            </a:solidFill>
          </a:ln>
        </p:spPr>
        <p:txBody>
          <a:bodyPr>
            <a:spAutoFit/>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600" y="1447800"/>
            <a:ext cx="4279900" cy="5140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0900" y="1447800"/>
            <a:ext cx="4281488" cy="5140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600x800 Image Bleed with Text (L/R)">
    <p:spTree>
      <p:nvGrpSpPr>
        <p:cNvPr id="1" name=""/>
        <p:cNvGrpSpPr/>
        <p:nvPr/>
      </p:nvGrpSpPr>
      <p:grpSpPr>
        <a:xfrm>
          <a:off x="0" y="0"/>
          <a:ext cx="0" cy="0"/>
          <a:chOff x="0" y="0"/>
          <a:chExt cx="0" cy="0"/>
        </a:xfrm>
      </p:grpSpPr>
      <p:sp>
        <p:nvSpPr>
          <p:cNvPr id="2" name="Title 1"/>
          <p:cNvSpPr>
            <a:spLocks noGrp="1"/>
          </p:cNvSpPr>
          <p:nvPr>
            <p:ph type="title"/>
          </p:nvPr>
        </p:nvSpPr>
        <p:spPr>
          <a:xfrm>
            <a:off x="5376672" y="228600"/>
            <a:ext cx="3538728" cy="914400"/>
          </a:xfrm>
        </p:spPr>
        <p:txBody>
          <a:bodyPr>
            <a:noAutofit/>
          </a:bodyPr>
          <a:lstStyle>
            <a:lvl1pPr>
              <a:defRPr sz="2800"/>
            </a:lvl1pPr>
          </a:lstStyle>
          <a:p>
            <a:r>
              <a:rPr lang="en-US" smtClean="0"/>
              <a:t>Click to edit Master title style</a:t>
            </a:r>
            <a:endParaRPr lang="en-US" dirty="0"/>
          </a:p>
        </p:txBody>
      </p:sp>
      <p:sp>
        <p:nvSpPr>
          <p:cNvPr id="3" name="Content Placeholder 2"/>
          <p:cNvSpPr>
            <a:spLocks noGrp="1"/>
          </p:cNvSpPr>
          <p:nvPr>
            <p:ph sz="half" idx="1" hasCustomPrompt="1"/>
          </p:nvPr>
        </p:nvSpPr>
        <p:spPr>
          <a:xfrm>
            <a:off x="0" y="0"/>
            <a:ext cx="5148072" cy="6858000"/>
          </a:xfrm>
          <a:effectLst>
            <a:outerShdw blurRad="50800" dist="38100" algn="l" rotWithShape="0">
              <a:prstClr val="black">
                <a:alpha val="40000"/>
              </a:prstClr>
            </a:outerShdw>
          </a:effectLst>
        </p:spPr>
        <p:txBody>
          <a:bodyPr/>
          <a:lstStyle>
            <a:lvl1pPr>
              <a:buNone/>
              <a:defRPr sz="2800">
                <a:effectLst/>
              </a:defRPr>
            </a:lvl1pPr>
            <a:lvl2pPr>
              <a:defRPr sz="2400">
                <a:effectLst/>
              </a:defRPr>
            </a:lvl2pPr>
            <a:lvl3pPr>
              <a:defRPr sz="2000">
                <a:effectLst/>
              </a:defRPr>
            </a:lvl3pPr>
            <a:lvl4pPr>
              <a:defRPr sz="1800">
                <a:effectLst/>
              </a:defRPr>
            </a:lvl4pPr>
            <a:lvl5pPr>
              <a:defRPr sz="1800">
                <a:effectLst/>
              </a:defRPr>
            </a:lvl5pPr>
            <a:lvl6pPr>
              <a:defRPr sz="1800"/>
            </a:lvl6pPr>
            <a:lvl7pPr>
              <a:defRPr sz="1800"/>
            </a:lvl7pPr>
            <a:lvl8pPr>
              <a:defRPr sz="1800"/>
            </a:lvl8pPr>
            <a:lvl9pPr>
              <a:defRPr sz="1800"/>
            </a:lvl9pPr>
          </a:lstStyle>
          <a:p>
            <a:pPr lvl="0"/>
            <a:r>
              <a:rPr lang="en-US" dirty="0" smtClean="0"/>
              <a:t>Place Image Here</a:t>
            </a:r>
            <a:endParaRPr lang="en-US" dirty="0"/>
          </a:p>
        </p:txBody>
      </p:sp>
      <p:sp>
        <p:nvSpPr>
          <p:cNvPr id="4" name="Content Placeholder 3"/>
          <p:cNvSpPr>
            <a:spLocks noGrp="1"/>
          </p:cNvSpPr>
          <p:nvPr>
            <p:ph sz="half" idx="2"/>
          </p:nvPr>
        </p:nvSpPr>
        <p:spPr>
          <a:xfrm>
            <a:off x="5376672" y="1371599"/>
            <a:ext cx="3538728" cy="5212080"/>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600x800 Image with Text (R/L)">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3538728" cy="914400"/>
          </a:xfrm>
        </p:spPr>
        <p:txBody>
          <a:bodyPr>
            <a:noAutofit/>
          </a:bodyPr>
          <a:lstStyle>
            <a:lvl1pPr>
              <a:defRPr sz="2800">
                <a:effectLst>
                  <a:outerShdw blurRad="50800" dist="38100" dir="8100000" algn="tr" rotWithShape="0">
                    <a:prstClr val="black">
                      <a:alpha val="40000"/>
                    </a:prstClr>
                  </a:outerShdw>
                </a:effectLst>
              </a:defRPr>
            </a:lvl1pPr>
          </a:lstStyle>
          <a:p>
            <a:r>
              <a:rPr lang="en-US" smtClean="0"/>
              <a:t>Click to edit Master title style</a:t>
            </a:r>
            <a:endParaRPr lang="en-US" dirty="0"/>
          </a:p>
        </p:txBody>
      </p:sp>
      <p:sp>
        <p:nvSpPr>
          <p:cNvPr id="3" name="Content Placeholder 2"/>
          <p:cNvSpPr>
            <a:spLocks noGrp="1"/>
          </p:cNvSpPr>
          <p:nvPr>
            <p:ph sz="half" idx="1" hasCustomPrompt="1"/>
          </p:nvPr>
        </p:nvSpPr>
        <p:spPr>
          <a:xfrm>
            <a:off x="3995928" y="0"/>
            <a:ext cx="5148072" cy="6858000"/>
          </a:xfrm>
          <a:effectLst>
            <a:outerShdw blurRad="50800" dist="38100" dir="10800000" algn="r" rotWithShape="0">
              <a:prstClr val="black">
                <a:alpha val="40000"/>
              </a:prstClr>
            </a:outerShdw>
          </a:effectLst>
        </p:spPr>
        <p:txBody>
          <a:bodyPr/>
          <a:lstStyle>
            <a:lvl1pPr>
              <a:buNone/>
              <a:defRPr sz="2800">
                <a:effectLst/>
              </a:defRPr>
            </a:lvl1pPr>
            <a:lvl2pPr>
              <a:defRPr sz="2400">
                <a:effectLst/>
              </a:defRPr>
            </a:lvl2pPr>
            <a:lvl3pPr>
              <a:defRPr sz="2000">
                <a:effectLst/>
              </a:defRPr>
            </a:lvl3pPr>
            <a:lvl4pPr>
              <a:defRPr sz="1800">
                <a:effectLst/>
              </a:defRPr>
            </a:lvl4pPr>
            <a:lvl5pPr>
              <a:defRPr sz="1800">
                <a:effectLst/>
              </a:defRPr>
            </a:lvl5pPr>
            <a:lvl6pPr>
              <a:defRPr sz="1800"/>
            </a:lvl6pPr>
            <a:lvl7pPr>
              <a:defRPr sz="1800"/>
            </a:lvl7pPr>
            <a:lvl8pPr>
              <a:defRPr sz="1800"/>
            </a:lvl8pPr>
            <a:lvl9pPr>
              <a:defRPr sz="1800"/>
            </a:lvl9pPr>
          </a:lstStyle>
          <a:p>
            <a:pPr lvl="0"/>
            <a:r>
              <a:rPr lang="en-US" dirty="0" smtClean="0"/>
              <a:t>Place Image Here</a:t>
            </a:r>
            <a:endParaRPr lang="en-US" dirty="0"/>
          </a:p>
        </p:txBody>
      </p:sp>
      <p:sp>
        <p:nvSpPr>
          <p:cNvPr id="4" name="Content Placeholder 3"/>
          <p:cNvSpPr>
            <a:spLocks noGrp="1"/>
          </p:cNvSpPr>
          <p:nvPr>
            <p:ph sz="half" idx="2"/>
          </p:nvPr>
        </p:nvSpPr>
        <p:spPr>
          <a:xfrm>
            <a:off x="228600" y="1371599"/>
            <a:ext cx="3538728" cy="5212080"/>
          </a:xfrm>
        </p:spPr>
        <p:txBody>
          <a:bodyPr/>
          <a:lstStyle>
            <a:lvl1pPr>
              <a:defRPr sz="2400">
                <a:effectLst>
                  <a:outerShdw blurRad="50800" dist="38100" dir="8100000" algn="tr" rotWithShape="0">
                    <a:prstClr val="black">
                      <a:alpha val="40000"/>
                    </a:prstClr>
                  </a:outerShdw>
                </a:effectLst>
              </a:defRPr>
            </a:lvl1pPr>
            <a:lvl2pPr>
              <a:defRPr sz="2000">
                <a:effectLst>
                  <a:outerShdw blurRad="50800" dist="38100" dir="8100000" algn="tr" rotWithShape="0">
                    <a:prstClr val="black">
                      <a:alpha val="40000"/>
                    </a:prstClr>
                  </a:outerShdw>
                </a:effectLst>
              </a:defRPr>
            </a:lvl2pPr>
            <a:lvl3pPr>
              <a:defRPr sz="1800">
                <a:effectLst>
                  <a:outerShdw blurRad="50800" dist="38100" dir="8100000" algn="tr" rotWithShape="0">
                    <a:prstClr val="black">
                      <a:alpha val="40000"/>
                    </a:prstClr>
                  </a:outerShdw>
                </a:effectLst>
              </a:defRPr>
            </a:lvl3pPr>
            <a:lvl4pPr>
              <a:defRPr sz="1600">
                <a:effectLst>
                  <a:outerShdw blurRad="50800" dist="38100" dir="8100000" algn="tr" rotWithShape="0">
                    <a:prstClr val="black">
                      <a:alpha val="40000"/>
                    </a:prstClr>
                  </a:outerShdw>
                </a:effectLst>
              </a:defRPr>
            </a:lvl4pPr>
            <a:lvl5pPr>
              <a:defRPr sz="1400">
                <a:effectLst>
                  <a:outerShdw blurRad="50800" dist="38100" dir="8100000" algn="tr" rotWithShape="0">
                    <a:prstClr val="black">
                      <a:alpha val="40000"/>
                    </a:prstClr>
                  </a:outerShdw>
                </a:effectLs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720x540 Image and Text (R/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28600" y="1527048"/>
            <a:ext cx="1600200" cy="5178552"/>
          </a:xfrm>
        </p:spPr>
        <p:txBody>
          <a:bodyPr>
            <a:normAutofit/>
          </a:bodyPr>
          <a:lstStyle>
            <a:lvl1pPr marL="119063" indent="-119063">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2057400" y="1527047"/>
            <a:ext cx="6858000" cy="5148072"/>
          </a:xfrm>
          <a:ln w="25400">
            <a:solidFill>
              <a:schemeClr val="bg1"/>
            </a:solidFill>
          </a:ln>
          <a:effectLst/>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720x540 image with text (L/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315200" y="1527048"/>
            <a:ext cx="1600200" cy="5178552"/>
          </a:xfrm>
        </p:spPr>
        <p:txBody>
          <a:bodyPr>
            <a:normAutofit/>
          </a:bodyPr>
          <a:lstStyle>
            <a:lvl1pPr marL="119063" indent="-119063">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228600" y="1527047"/>
            <a:ext cx="6858000" cy="5148072"/>
          </a:xfrm>
          <a:ln w="25400">
            <a:solidFill>
              <a:schemeClr val="bg1"/>
            </a:solidFill>
          </a:ln>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500x500 Image with Text (L/R)">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smtClean="0"/>
              <a:t>Click to edit Master title style</a:t>
            </a:r>
            <a:endParaRPr lang="en-US" dirty="0"/>
          </a:p>
        </p:txBody>
      </p:sp>
      <p:sp>
        <p:nvSpPr>
          <p:cNvPr id="3" name="Content Placeholder 2"/>
          <p:cNvSpPr>
            <a:spLocks noGrp="1"/>
          </p:cNvSpPr>
          <p:nvPr>
            <p:ph sz="half" idx="1"/>
          </p:nvPr>
        </p:nvSpPr>
        <p:spPr>
          <a:xfrm>
            <a:off x="5257800" y="1600200"/>
            <a:ext cx="3657600" cy="4764024"/>
          </a:xfrm>
        </p:spPr>
        <p:txBody>
          <a:bodyPr/>
          <a:lstStyle>
            <a:lvl1pPr marL="228600" indent="-228600">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228600" y="1600200"/>
            <a:ext cx="4764024" cy="4764024"/>
          </a:xfrm>
          <a:ln w="25400">
            <a:solidFill>
              <a:schemeClr val="bg1"/>
            </a:solidFill>
          </a:ln>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500x500 Image with Text (R/L)">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smtClean="0"/>
              <a:t>Click to edit Master title style</a:t>
            </a:r>
            <a:endParaRPr lang="en-US" dirty="0"/>
          </a:p>
        </p:txBody>
      </p:sp>
      <p:sp>
        <p:nvSpPr>
          <p:cNvPr id="3" name="Content Placeholder 2"/>
          <p:cNvSpPr>
            <a:spLocks noGrp="1"/>
          </p:cNvSpPr>
          <p:nvPr>
            <p:ph sz="half" idx="1"/>
          </p:nvPr>
        </p:nvSpPr>
        <p:spPr>
          <a:xfrm>
            <a:off x="228600" y="1600200"/>
            <a:ext cx="3657600" cy="4764024"/>
          </a:xfrm>
        </p:spPr>
        <p:txBody>
          <a:bodyPr/>
          <a:lstStyle>
            <a:lvl1pPr marL="228600" indent="-228600">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4114800" y="1600200"/>
            <a:ext cx="4764024" cy="4764024"/>
          </a:xfrm>
          <a:ln w="25400">
            <a:solidFill>
              <a:schemeClr val="bg1"/>
            </a:solidFill>
          </a:ln>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600x600 Image with Text (L/R)">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457200"/>
          </a:xfrm>
        </p:spPr>
        <p:txBody>
          <a:bodyPr>
            <a:normAutofit/>
          </a:bodyPr>
          <a:lstStyle>
            <a:lvl1pPr>
              <a:defRPr sz="3200"/>
            </a:lvl1pPr>
          </a:lstStyle>
          <a:p>
            <a:r>
              <a:rPr lang="en-US" smtClean="0"/>
              <a:t>Click to edit Master title style</a:t>
            </a:r>
            <a:endParaRPr lang="en-US" dirty="0"/>
          </a:p>
        </p:txBody>
      </p:sp>
      <p:sp>
        <p:nvSpPr>
          <p:cNvPr id="3" name="Content Placeholder 2"/>
          <p:cNvSpPr>
            <a:spLocks noGrp="1"/>
          </p:cNvSpPr>
          <p:nvPr>
            <p:ph sz="half" idx="1"/>
          </p:nvPr>
        </p:nvSpPr>
        <p:spPr>
          <a:xfrm>
            <a:off x="6172200" y="914400"/>
            <a:ext cx="2743200" cy="5715000"/>
          </a:xfrm>
        </p:spPr>
        <p:txBody>
          <a:bodyPr>
            <a:normAutofit/>
          </a:bodyPr>
          <a:lstStyle>
            <a:lvl1pPr marL="119063" indent="-119063">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228600" y="914400"/>
            <a:ext cx="5715000" cy="5715000"/>
          </a:xfrm>
          <a:ln w="25400">
            <a:solidFill>
              <a:schemeClr val="bg1"/>
            </a:solidFill>
          </a:ln>
          <a:effectLst/>
        </p:spPr>
        <p:txBody>
          <a:bodyPr/>
          <a:lstStyle>
            <a:lvl1pPr>
              <a:buNone/>
              <a:defRPr sz="2800">
                <a:effectLst/>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600x600 image with text (R/L)">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457200"/>
          </a:xfrm>
        </p:spPr>
        <p:txBody>
          <a:bodyPr>
            <a:normAutofit/>
          </a:bodyPr>
          <a:lstStyle>
            <a:lvl1pPr>
              <a:defRPr sz="3200"/>
            </a:lvl1pPr>
          </a:lstStyle>
          <a:p>
            <a:r>
              <a:rPr lang="en-US" smtClean="0"/>
              <a:t>Click to edit Master title style</a:t>
            </a:r>
            <a:endParaRPr lang="en-US" dirty="0"/>
          </a:p>
        </p:txBody>
      </p:sp>
      <p:sp>
        <p:nvSpPr>
          <p:cNvPr id="3" name="Content Placeholder 2"/>
          <p:cNvSpPr>
            <a:spLocks noGrp="1"/>
          </p:cNvSpPr>
          <p:nvPr>
            <p:ph sz="half" idx="1"/>
          </p:nvPr>
        </p:nvSpPr>
        <p:spPr>
          <a:xfrm>
            <a:off x="228600" y="914400"/>
            <a:ext cx="2743200" cy="5715000"/>
          </a:xfrm>
        </p:spPr>
        <p:txBody>
          <a:bodyPr>
            <a:normAutofit/>
          </a:bodyPr>
          <a:lstStyle>
            <a:lvl1pPr marL="119063" indent="-119063">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3200400" y="914400"/>
            <a:ext cx="5715000" cy="5715000"/>
          </a:xfrm>
          <a:ln w="25400">
            <a:solidFill>
              <a:schemeClr val="bg1"/>
            </a:solidFill>
          </a:ln>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500x500 side-by-side 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457200"/>
          </a:xfrm>
        </p:spPr>
        <p:txBody>
          <a:bodyPr/>
          <a:lstStyle/>
          <a:p>
            <a:r>
              <a:rPr lang="en-US" smtClean="0"/>
              <a:t>Click to edit Master title style</a:t>
            </a:r>
            <a:endParaRPr lang="en-US" dirty="0"/>
          </a:p>
        </p:txBody>
      </p:sp>
      <p:sp>
        <p:nvSpPr>
          <p:cNvPr id="11" name="Content Placeholder 10"/>
          <p:cNvSpPr>
            <a:spLocks noGrp="1"/>
          </p:cNvSpPr>
          <p:nvPr>
            <p:ph sz="quarter" idx="15" hasCustomPrompt="1"/>
          </p:nvPr>
        </p:nvSpPr>
        <p:spPr>
          <a:xfrm>
            <a:off x="228600" y="1600200"/>
            <a:ext cx="4233672" cy="4233672"/>
          </a:xfrm>
          <a:ln w="25400">
            <a:solidFill>
              <a:schemeClr val="bg1"/>
            </a:solidFill>
          </a:ln>
        </p:spPr>
        <p:txBody>
          <a:bodyPr/>
          <a:lstStyle>
            <a:lvl1pPr>
              <a:buNone/>
              <a:defRPr/>
            </a:lvl1pPr>
            <a:lvl2pPr>
              <a:buNone/>
              <a:defRPr/>
            </a:lvl2pPr>
            <a:lvl3pPr>
              <a:buNone/>
              <a:defRPr/>
            </a:lvl3pPr>
            <a:lvl4pPr>
              <a:buNone/>
              <a:defRPr/>
            </a:lvl4pPr>
            <a:lvl5pPr>
              <a:buNone/>
              <a:defRPr/>
            </a:lvl5pPr>
          </a:lstStyle>
          <a:p>
            <a:pPr lvl="0"/>
            <a:r>
              <a:rPr lang="en-US" dirty="0" smtClean="0"/>
              <a:t>Place Image Here</a:t>
            </a:r>
            <a:endParaRPr lang="en-US" dirty="0"/>
          </a:p>
        </p:txBody>
      </p:sp>
      <p:sp>
        <p:nvSpPr>
          <p:cNvPr id="12" name="Content Placeholder 10"/>
          <p:cNvSpPr>
            <a:spLocks noGrp="1"/>
          </p:cNvSpPr>
          <p:nvPr>
            <p:ph sz="quarter" idx="16" hasCustomPrompt="1"/>
          </p:nvPr>
        </p:nvSpPr>
        <p:spPr>
          <a:xfrm>
            <a:off x="4681728" y="1600200"/>
            <a:ext cx="4233672" cy="4233672"/>
          </a:xfrm>
          <a:ln w="25400">
            <a:solidFill>
              <a:schemeClr val="bg1"/>
            </a:solidFill>
          </a:ln>
        </p:spPr>
        <p:txBody>
          <a:bodyPr/>
          <a:lstStyle>
            <a:lvl1pPr>
              <a:buNone/>
              <a:defRPr/>
            </a:lvl1pPr>
            <a:lvl2pPr>
              <a:buNone/>
              <a:defRPr/>
            </a:lvl2pPr>
            <a:lvl3pPr>
              <a:buNone/>
              <a:defRPr/>
            </a:lvl3pPr>
            <a:lvl4pPr>
              <a:buNone/>
              <a:defRPr/>
            </a:lvl4pPr>
            <a:lvl5pPr>
              <a:buNone/>
              <a:defRPr/>
            </a:lvl5pPr>
          </a:lstStyle>
          <a:p>
            <a:pPr lvl="0"/>
            <a:r>
              <a:rPr lang="en-US" dirty="0" smtClean="0"/>
              <a:t>Place Image Here</a:t>
            </a:r>
            <a:endParaRPr lang="en-US" dirty="0"/>
          </a:p>
        </p:txBody>
      </p:sp>
      <p:sp>
        <p:nvSpPr>
          <p:cNvPr id="19" name="Text Placeholder 18"/>
          <p:cNvSpPr>
            <a:spLocks noGrp="1"/>
          </p:cNvSpPr>
          <p:nvPr>
            <p:ph type="body" sz="quarter" idx="20" hasCustomPrompt="1"/>
          </p:nvPr>
        </p:nvSpPr>
        <p:spPr>
          <a:xfrm>
            <a:off x="228600" y="914400"/>
            <a:ext cx="4233672" cy="457200"/>
          </a:xfrm>
        </p:spPr>
        <p:txBody>
          <a:bodyPr/>
          <a:lstStyle>
            <a:lvl1pPr algn="ctr">
              <a:buNone/>
              <a:defRPr b="1">
                <a:solidFill>
                  <a:srgbClr val="80C679"/>
                </a:solidFill>
              </a:defRPr>
            </a:lvl1pPr>
          </a:lstStyle>
          <a:p>
            <a:pPr lvl="0"/>
            <a:r>
              <a:rPr lang="en-US" dirty="0" smtClean="0"/>
              <a:t>Type Image Title</a:t>
            </a:r>
            <a:endParaRPr lang="en-US" dirty="0"/>
          </a:p>
        </p:txBody>
      </p:sp>
      <p:sp>
        <p:nvSpPr>
          <p:cNvPr id="20" name="Text Placeholder 18"/>
          <p:cNvSpPr>
            <a:spLocks noGrp="1"/>
          </p:cNvSpPr>
          <p:nvPr>
            <p:ph type="body" sz="quarter" idx="21" hasCustomPrompt="1"/>
          </p:nvPr>
        </p:nvSpPr>
        <p:spPr>
          <a:xfrm>
            <a:off x="4681728" y="914400"/>
            <a:ext cx="4233672" cy="457200"/>
          </a:xfrm>
        </p:spPr>
        <p:txBody>
          <a:bodyPr/>
          <a:lstStyle>
            <a:lvl1pPr algn="ctr">
              <a:buNone/>
              <a:defRPr b="1">
                <a:solidFill>
                  <a:srgbClr val="80C679"/>
                </a:solidFill>
              </a:defRPr>
            </a:lvl1pPr>
          </a:lstStyle>
          <a:p>
            <a:pPr lvl="0"/>
            <a:r>
              <a:rPr lang="en-US" dirty="0" smtClean="0"/>
              <a:t>Type Image Title</a:t>
            </a:r>
            <a:endParaRPr lang="en-US" dirty="0"/>
          </a:p>
        </p:txBody>
      </p:sp>
      <p:sp>
        <p:nvSpPr>
          <p:cNvPr id="22" name="Text Placeholder 21"/>
          <p:cNvSpPr>
            <a:spLocks noGrp="1"/>
          </p:cNvSpPr>
          <p:nvPr>
            <p:ph type="body" sz="quarter" idx="22"/>
          </p:nvPr>
        </p:nvSpPr>
        <p:spPr>
          <a:xfrm>
            <a:off x="228600" y="6062472"/>
            <a:ext cx="8686800" cy="566928"/>
          </a:xfrm>
        </p:spPr>
        <p:txBody>
          <a:bodyPr/>
          <a:lstStyle>
            <a:lvl1pPr>
              <a:buNone/>
              <a:defRPr sz="2000"/>
            </a:lvl1pPr>
          </a:lstStyle>
          <a:p>
            <a:pPr lvl="0"/>
            <a:r>
              <a:rPr lang="en-US" smtClean="0"/>
              <a:t>Click to edit Master text styles</a:t>
            </a: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HCI Image with Text (R/L)">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914400"/>
          </a:xfrm>
        </p:spPr>
        <p:txBody>
          <a:bodyPr>
            <a:normAutofit/>
          </a:bodyPr>
          <a:lstStyle>
            <a:lvl1pPr>
              <a:defRPr sz="3200"/>
            </a:lvl1pPr>
          </a:lstStyle>
          <a:p>
            <a:r>
              <a:rPr lang="en-US" smtClean="0"/>
              <a:t>Click to edit Master title style</a:t>
            </a:r>
            <a:endParaRPr lang="en-US" dirty="0"/>
          </a:p>
        </p:txBody>
      </p:sp>
      <p:sp>
        <p:nvSpPr>
          <p:cNvPr id="3" name="Content Placeholder 2"/>
          <p:cNvSpPr>
            <a:spLocks noGrp="1"/>
          </p:cNvSpPr>
          <p:nvPr>
            <p:ph sz="half" idx="1"/>
          </p:nvPr>
        </p:nvSpPr>
        <p:spPr>
          <a:xfrm>
            <a:off x="228600" y="1600200"/>
            <a:ext cx="3383280" cy="4764024"/>
          </a:xfrm>
        </p:spPr>
        <p:txBody>
          <a:bodyPr>
            <a:normAutofit/>
          </a:bodyPr>
          <a:lstStyle>
            <a:lvl1pPr marL="119063" indent="-119063">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3794760" y="1600200"/>
            <a:ext cx="5120640" cy="4764024"/>
          </a:xfrm>
          <a:ln w="25400">
            <a:noFill/>
          </a:ln>
          <a:effectLst>
            <a:outerShdw blurRad="50800" dist="38100" dir="2700000" algn="tl" rotWithShape="0">
              <a:prstClr val="black">
                <a:alpha val="40000"/>
              </a:prstClr>
            </a:outerShdw>
          </a:effectLst>
        </p:spPr>
        <p:txBody>
          <a:bodyPr/>
          <a:lstStyle>
            <a:lvl1pPr>
              <a:buNone/>
              <a:defRPr sz="2800">
                <a:effectLst/>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ext-Only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0"/>
          </p:nvPr>
        </p:nvSpPr>
        <p:spPr>
          <a:xfrm>
            <a:off x="457200" y="1600200"/>
            <a:ext cx="8229600" cy="4983480"/>
          </a:xfrm>
        </p:spPr>
        <p:txBody>
          <a:bodyPr/>
          <a:lstStyle>
            <a:lvl4pPr>
              <a:buNone/>
              <a:defRPr/>
            </a:lvl4pPr>
            <a:lvl5pPr>
              <a:buNone/>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HCI Image with Text (L/R)">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914400"/>
          </a:xfrm>
        </p:spPr>
        <p:txBody>
          <a:bodyPr>
            <a:normAutofit/>
          </a:bodyPr>
          <a:lstStyle>
            <a:lvl1pPr>
              <a:defRPr sz="3200"/>
            </a:lvl1pPr>
          </a:lstStyle>
          <a:p>
            <a:r>
              <a:rPr lang="en-US" smtClean="0"/>
              <a:t>Click to edit Master title style</a:t>
            </a:r>
            <a:endParaRPr lang="en-US" dirty="0"/>
          </a:p>
        </p:txBody>
      </p:sp>
      <p:sp>
        <p:nvSpPr>
          <p:cNvPr id="4" name="Content Placeholder 3"/>
          <p:cNvSpPr>
            <a:spLocks noGrp="1"/>
          </p:cNvSpPr>
          <p:nvPr>
            <p:ph sz="half" idx="2" hasCustomPrompt="1"/>
          </p:nvPr>
        </p:nvSpPr>
        <p:spPr>
          <a:xfrm>
            <a:off x="228600" y="1600200"/>
            <a:ext cx="5120640" cy="4764024"/>
          </a:xfrm>
          <a:ln w="25400">
            <a:noFill/>
          </a:ln>
          <a:effectLst>
            <a:outerShdw blurRad="50800" dist="38100" dir="2700000" algn="tl" rotWithShape="0">
              <a:prstClr val="black">
                <a:alpha val="40000"/>
              </a:prstClr>
            </a:outerShdw>
          </a:effectLst>
        </p:spPr>
        <p:txBody>
          <a:bodyPr/>
          <a:lstStyle>
            <a:lvl1pPr>
              <a:buNone/>
              <a:defRPr sz="2800">
                <a:effectLst/>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
        <p:nvSpPr>
          <p:cNvPr id="3" name="Content Placeholder 2"/>
          <p:cNvSpPr>
            <a:spLocks noGrp="1"/>
          </p:cNvSpPr>
          <p:nvPr>
            <p:ph sz="half" idx="1"/>
          </p:nvPr>
        </p:nvSpPr>
        <p:spPr>
          <a:xfrm>
            <a:off x="5532120" y="1600200"/>
            <a:ext cx="3383280" cy="4764024"/>
          </a:xfrm>
        </p:spPr>
        <p:txBody>
          <a:bodyPr>
            <a:normAutofit/>
          </a:bodyPr>
          <a:lstStyle>
            <a:lvl1pPr marL="119063" indent="-119063">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RPG Horizontal Image with Text Below">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914400"/>
          </a:xfrm>
        </p:spPr>
        <p:txBody>
          <a:bodyPr>
            <a:normAutofit/>
          </a:bodyPr>
          <a:lstStyle>
            <a:lvl1pPr>
              <a:defRPr sz="3200"/>
            </a:lvl1pPr>
          </a:lstStyle>
          <a:p>
            <a:r>
              <a:rPr lang="en-US" smtClean="0"/>
              <a:t>Click to edit Master title style</a:t>
            </a:r>
            <a:endParaRPr lang="en-US" dirty="0"/>
          </a:p>
        </p:txBody>
      </p:sp>
      <p:sp>
        <p:nvSpPr>
          <p:cNvPr id="4" name="Content Placeholder 3"/>
          <p:cNvSpPr>
            <a:spLocks noGrp="1"/>
          </p:cNvSpPr>
          <p:nvPr>
            <p:ph sz="half" idx="2" hasCustomPrompt="1"/>
          </p:nvPr>
        </p:nvSpPr>
        <p:spPr>
          <a:xfrm>
            <a:off x="228600" y="1371600"/>
            <a:ext cx="8686800" cy="2514600"/>
          </a:xfrm>
          <a:ln w="25400">
            <a:noFill/>
          </a:ln>
          <a:effectLst>
            <a:outerShdw blurRad="50800" dist="38100" dir="2700000" algn="tl" rotWithShape="0">
              <a:prstClr val="black">
                <a:alpha val="40000"/>
              </a:prstClr>
            </a:outerShdw>
          </a:effectLst>
        </p:spPr>
        <p:txBody>
          <a:bodyPr/>
          <a:lstStyle>
            <a:lvl1pPr>
              <a:buNone/>
              <a:defRPr sz="2800">
                <a:effectLst/>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
        <p:nvSpPr>
          <p:cNvPr id="3" name="Content Placeholder 2"/>
          <p:cNvSpPr>
            <a:spLocks noGrp="1"/>
          </p:cNvSpPr>
          <p:nvPr>
            <p:ph sz="half" idx="1"/>
          </p:nvPr>
        </p:nvSpPr>
        <p:spPr>
          <a:xfrm>
            <a:off x="228600" y="4114800"/>
            <a:ext cx="8686800" cy="2514600"/>
          </a:xfrm>
        </p:spPr>
        <p:txBody>
          <a:bodyPr>
            <a:normAutofit/>
          </a:bodyPr>
          <a:lstStyle>
            <a:lvl1pPr marL="228600" indent="-228600">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RPG Vertical Image with Text (L/R)">
    <p:spTree>
      <p:nvGrpSpPr>
        <p:cNvPr id="1" name=""/>
        <p:cNvGrpSpPr/>
        <p:nvPr/>
      </p:nvGrpSpPr>
      <p:grpSpPr>
        <a:xfrm>
          <a:off x="0" y="0"/>
          <a:ext cx="0" cy="0"/>
          <a:chOff x="0" y="0"/>
          <a:chExt cx="0" cy="0"/>
        </a:xfrm>
      </p:grpSpPr>
      <p:sp>
        <p:nvSpPr>
          <p:cNvPr id="2" name="Title 1"/>
          <p:cNvSpPr>
            <a:spLocks noGrp="1"/>
          </p:cNvSpPr>
          <p:nvPr>
            <p:ph type="title"/>
          </p:nvPr>
        </p:nvSpPr>
        <p:spPr>
          <a:xfrm>
            <a:off x="5257800" y="228600"/>
            <a:ext cx="3657600" cy="914400"/>
          </a:xfrm>
        </p:spPr>
        <p:txBody>
          <a:bodyPr>
            <a:noAutofit/>
          </a:bodyPr>
          <a:lstStyle>
            <a:lvl1pPr>
              <a:defRPr sz="2800"/>
            </a:lvl1pPr>
          </a:lstStyle>
          <a:p>
            <a:r>
              <a:rPr lang="en-US" smtClean="0"/>
              <a:t>Click to edit Master title style</a:t>
            </a:r>
            <a:endParaRPr lang="en-US" dirty="0"/>
          </a:p>
        </p:txBody>
      </p:sp>
      <p:sp>
        <p:nvSpPr>
          <p:cNvPr id="3" name="Content Placeholder 2"/>
          <p:cNvSpPr>
            <a:spLocks noGrp="1"/>
          </p:cNvSpPr>
          <p:nvPr>
            <p:ph sz="half" idx="1" hasCustomPrompt="1"/>
          </p:nvPr>
        </p:nvSpPr>
        <p:spPr>
          <a:xfrm>
            <a:off x="228600" y="228600"/>
            <a:ext cx="4800600" cy="6400800"/>
          </a:xfrm>
          <a:effectLst>
            <a:outerShdw blurRad="50800" dist="38100" dir="2700000" algn="tl" rotWithShape="0">
              <a:prstClr val="black">
                <a:alpha val="40000"/>
              </a:prstClr>
            </a:outerShdw>
          </a:effectLst>
        </p:spPr>
        <p:txBody>
          <a:bodyPr/>
          <a:lstStyle>
            <a:lvl1pPr>
              <a:buNone/>
              <a:defRPr sz="2800">
                <a:effectLst/>
              </a:defRPr>
            </a:lvl1pPr>
            <a:lvl2pPr>
              <a:defRPr sz="2400">
                <a:effectLst/>
              </a:defRPr>
            </a:lvl2pPr>
            <a:lvl3pPr>
              <a:defRPr sz="2000">
                <a:effectLst/>
              </a:defRPr>
            </a:lvl3pPr>
            <a:lvl4pPr>
              <a:defRPr sz="1800">
                <a:effectLst/>
              </a:defRPr>
            </a:lvl4pPr>
            <a:lvl5pPr>
              <a:defRPr sz="1800">
                <a:effectLst/>
              </a:defRPr>
            </a:lvl5pPr>
            <a:lvl6pPr>
              <a:defRPr sz="1800"/>
            </a:lvl6pPr>
            <a:lvl7pPr>
              <a:defRPr sz="1800"/>
            </a:lvl7pPr>
            <a:lvl8pPr>
              <a:defRPr sz="1800"/>
            </a:lvl8pPr>
            <a:lvl9pPr>
              <a:defRPr sz="1800"/>
            </a:lvl9pPr>
          </a:lstStyle>
          <a:p>
            <a:pPr lvl="0"/>
            <a:r>
              <a:rPr lang="en-US" dirty="0" smtClean="0"/>
              <a:t>Place Image Here</a:t>
            </a:r>
            <a:endParaRPr lang="en-US" dirty="0"/>
          </a:p>
        </p:txBody>
      </p:sp>
      <p:sp>
        <p:nvSpPr>
          <p:cNvPr id="4" name="Content Placeholder 3"/>
          <p:cNvSpPr>
            <a:spLocks noGrp="1"/>
          </p:cNvSpPr>
          <p:nvPr>
            <p:ph sz="half" idx="2"/>
          </p:nvPr>
        </p:nvSpPr>
        <p:spPr>
          <a:xfrm>
            <a:off x="5257800" y="1371599"/>
            <a:ext cx="3657600" cy="5257800"/>
          </a:xfrm>
        </p:spPr>
        <p:txBody>
          <a:bodyPr/>
          <a:lstStyle>
            <a:lvl1pPr marL="119063" indent="-119063">
              <a:defRPr sz="2400"/>
            </a:lvl1pPr>
            <a:lvl2pPr marL="576263" indent="-119063">
              <a:defRPr sz="2000"/>
            </a:lvl2pPr>
            <a:lvl3pPr marL="1033463" indent="-119063">
              <a:tabLst/>
              <a:defRPr sz="1800"/>
            </a:lvl3pPr>
            <a:lvl4pPr marL="1490663" indent="-119063">
              <a:defRPr sz="1600"/>
            </a:lvl4pPr>
            <a:lvl5pPr marL="1947863" indent="-119063">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RPG Vertical Image with Text (R/L)">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3657600" cy="914400"/>
          </a:xfrm>
        </p:spPr>
        <p:txBody>
          <a:bodyPr>
            <a:noAutofit/>
          </a:bodyPr>
          <a:lstStyle>
            <a:lvl1pPr>
              <a:defRPr sz="2800"/>
            </a:lvl1pPr>
          </a:lstStyle>
          <a:p>
            <a:r>
              <a:rPr lang="en-US" smtClean="0"/>
              <a:t>Click to edit Master title style</a:t>
            </a:r>
            <a:endParaRPr lang="en-US" dirty="0"/>
          </a:p>
        </p:txBody>
      </p:sp>
      <p:sp>
        <p:nvSpPr>
          <p:cNvPr id="3" name="Content Placeholder 2"/>
          <p:cNvSpPr>
            <a:spLocks noGrp="1"/>
          </p:cNvSpPr>
          <p:nvPr>
            <p:ph sz="half" idx="1" hasCustomPrompt="1"/>
          </p:nvPr>
        </p:nvSpPr>
        <p:spPr>
          <a:xfrm>
            <a:off x="4114800" y="228600"/>
            <a:ext cx="4800600" cy="6400800"/>
          </a:xfrm>
          <a:effectLst>
            <a:outerShdw blurRad="50800" dist="38100" dir="2700000" algn="tl" rotWithShape="0">
              <a:prstClr val="black">
                <a:alpha val="40000"/>
              </a:prstClr>
            </a:outerShdw>
          </a:effectLst>
        </p:spPr>
        <p:txBody>
          <a:bodyPr/>
          <a:lstStyle>
            <a:lvl1pPr>
              <a:buNone/>
              <a:defRPr sz="2800">
                <a:effectLst/>
              </a:defRPr>
            </a:lvl1pPr>
            <a:lvl2pPr>
              <a:defRPr sz="2400">
                <a:effectLst/>
              </a:defRPr>
            </a:lvl2pPr>
            <a:lvl3pPr>
              <a:defRPr sz="2000">
                <a:effectLst/>
              </a:defRPr>
            </a:lvl3pPr>
            <a:lvl4pPr>
              <a:defRPr sz="1800">
                <a:effectLst/>
              </a:defRPr>
            </a:lvl4pPr>
            <a:lvl5pPr>
              <a:defRPr sz="1800">
                <a:effectLst/>
              </a:defRPr>
            </a:lvl5pPr>
            <a:lvl6pPr>
              <a:defRPr sz="1800"/>
            </a:lvl6pPr>
            <a:lvl7pPr>
              <a:defRPr sz="1800"/>
            </a:lvl7pPr>
            <a:lvl8pPr>
              <a:defRPr sz="1800"/>
            </a:lvl8pPr>
            <a:lvl9pPr>
              <a:defRPr sz="1800"/>
            </a:lvl9pPr>
          </a:lstStyle>
          <a:p>
            <a:pPr lvl="0"/>
            <a:r>
              <a:rPr lang="en-US" dirty="0" smtClean="0"/>
              <a:t>Place Image Here</a:t>
            </a:r>
            <a:endParaRPr lang="en-US" dirty="0"/>
          </a:p>
        </p:txBody>
      </p:sp>
      <p:sp>
        <p:nvSpPr>
          <p:cNvPr id="4" name="Content Placeholder 3"/>
          <p:cNvSpPr>
            <a:spLocks noGrp="1"/>
          </p:cNvSpPr>
          <p:nvPr>
            <p:ph sz="half" idx="2"/>
          </p:nvPr>
        </p:nvSpPr>
        <p:spPr>
          <a:xfrm>
            <a:off x="228600" y="1371599"/>
            <a:ext cx="3657600" cy="5257800"/>
          </a:xfrm>
        </p:spPr>
        <p:txBody>
          <a:bodyPr/>
          <a:lstStyle>
            <a:lvl1pPr marL="119063" indent="-119063">
              <a:defRPr sz="2400"/>
            </a:lvl1pPr>
            <a:lvl2pPr marL="576263" indent="-119063">
              <a:defRPr sz="2000"/>
            </a:lvl2pPr>
            <a:lvl3pPr marL="1033463" indent="-119063">
              <a:defRPr sz="1800"/>
            </a:lvl3pPr>
            <a:lvl4pPr marL="1490663" indent="-119063">
              <a:defRPr sz="1600"/>
            </a:lvl4pPr>
            <a:lvl5pPr marL="1947863" indent="-119063">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lumMod val="9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Full Slide Image (1024x768) with Tit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0" y="0"/>
            <a:ext cx="9144000" cy="6857999"/>
          </a:xfrm>
        </p:spPr>
        <p:txBody>
          <a:bodyPr/>
          <a:lstStyle>
            <a:lvl1pPr>
              <a:buNone/>
              <a:defRPr/>
            </a:lvl1pPr>
          </a:lstStyle>
          <a:p>
            <a:pPr lvl="0"/>
            <a:r>
              <a:rPr lang="en-US" dirty="0" smtClean="0"/>
              <a:t>Place Image Here</a:t>
            </a:r>
            <a:endParaRPr lang="en-US" dirty="0"/>
          </a:p>
        </p:txBody>
      </p:sp>
      <p:sp>
        <p:nvSpPr>
          <p:cNvPr id="2" name="Title 1"/>
          <p:cNvSpPr>
            <a:spLocks noGrp="1"/>
          </p:cNvSpPr>
          <p:nvPr>
            <p:ph type="title"/>
          </p:nvPr>
        </p:nvSpPr>
        <p:spPr>
          <a:xfrm>
            <a:off x="457200" y="482025"/>
            <a:ext cx="8229600" cy="584775"/>
          </a:xfrm>
          <a:solidFill>
            <a:schemeClr val="tx1">
              <a:alpha val="60000"/>
            </a:schemeClr>
          </a:solidFill>
          <a:ln w="25400">
            <a:solidFill>
              <a:schemeClr val="bg1"/>
            </a:solidFill>
          </a:ln>
        </p:spPr>
        <p:txBody>
          <a:bodyPr>
            <a:spAutoFit/>
          </a:bodyPr>
          <a:lstStyle/>
          <a:p>
            <a:r>
              <a:rPr lang="en-US" smtClean="0"/>
              <a:t>Click to edit Master title style</a:t>
            </a:r>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600x800 Image Bleed with Text (L/R)">
    <p:spTree>
      <p:nvGrpSpPr>
        <p:cNvPr id="1" name=""/>
        <p:cNvGrpSpPr/>
        <p:nvPr/>
      </p:nvGrpSpPr>
      <p:grpSpPr>
        <a:xfrm>
          <a:off x="0" y="0"/>
          <a:ext cx="0" cy="0"/>
          <a:chOff x="0" y="0"/>
          <a:chExt cx="0" cy="0"/>
        </a:xfrm>
      </p:grpSpPr>
      <p:sp>
        <p:nvSpPr>
          <p:cNvPr id="2" name="Title 1"/>
          <p:cNvSpPr>
            <a:spLocks noGrp="1"/>
          </p:cNvSpPr>
          <p:nvPr>
            <p:ph type="title"/>
          </p:nvPr>
        </p:nvSpPr>
        <p:spPr>
          <a:xfrm>
            <a:off x="5376672" y="228600"/>
            <a:ext cx="3538728" cy="914400"/>
          </a:xfrm>
        </p:spPr>
        <p:txBody>
          <a:bodyPr>
            <a:noAutofit/>
          </a:bodyPr>
          <a:lstStyle>
            <a:lvl1pPr>
              <a:defRPr sz="2800"/>
            </a:lvl1pPr>
          </a:lstStyle>
          <a:p>
            <a:r>
              <a:rPr lang="en-US" smtClean="0"/>
              <a:t>Click to edit Master title style</a:t>
            </a:r>
            <a:endParaRPr lang="en-US" dirty="0"/>
          </a:p>
        </p:txBody>
      </p:sp>
      <p:sp>
        <p:nvSpPr>
          <p:cNvPr id="3" name="Content Placeholder 2"/>
          <p:cNvSpPr>
            <a:spLocks noGrp="1"/>
          </p:cNvSpPr>
          <p:nvPr>
            <p:ph sz="half" idx="1" hasCustomPrompt="1"/>
          </p:nvPr>
        </p:nvSpPr>
        <p:spPr>
          <a:xfrm>
            <a:off x="0" y="0"/>
            <a:ext cx="5148072" cy="6858000"/>
          </a:xfrm>
          <a:effectLst>
            <a:outerShdw blurRad="50800" dist="38100" algn="l" rotWithShape="0">
              <a:prstClr val="black">
                <a:alpha val="40000"/>
              </a:prstClr>
            </a:outerShdw>
          </a:effectLst>
        </p:spPr>
        <p:txBody>
          <a:bodyPr/>
          <a:lstStyle>
            <a:lvl1pPr>
              <a:buNone/>
              <a:defRPr sz="2800">
                <a:effectLst/>
              </a:defRPr>
            </a:lvl1pPr>
            <a:lvl2pPr>
              <a:defRPr sz="2400">
                <a:effectLst/>
              </a:defRPr>
            </a:lvl2pPr>
            <a:lvl3pPr>
              <a:defRPr sz="2000">
                <a:effectLst/>
              </a:defRPr>
            </a:lvl3pPr>
            <a:lvl4pPr>
              <a:defRPr sz="1800">
                <a:effectLst/>
              </a:defRPr>
            </a:lvl4pPr>
            <a:lvl5pPr>
              <a:defRPr sz="1800">
                <a:effectLst/>
              </a:defRPr>
            </a:lvl5pPr>
            <a:lvl6pPr>
              <a:defRPr sz="1800"/>
            </a:lvl6pPr>
            <a:lvl7pPr>
              <a:defRPr sz="1800"/>
            </a:lvl7pPr>
            <a:lvl8pPr>
              <a:defRPr sz="1800"/>
            </a:lvl8pPr>
            <a:lvl9pPr>
              <a:defRPr sz="1800"/>
            </a:lvl9pPr>
          </a:lstStyle>
          <a:p>
            <a:pPr lvl="0"/>
            <a:r>
              <a:rPr lang="en-US" dirty="0" smtClean="0"/>
              <a:t>Place Image Here</a:t>
            </a:r>
            <a:endParaRPr lang="en-US" dirty="0"/>
          </a:p>
        </p:txBody>
      </p:sp>
      <p:sp>
        <p:nvSpPr>
          <p:cNvPr id="4" name="Content Placeholder 3"/>
          <p:cNvSpPr>
            <a:spLocks noGrp="1"/>
          </p:cNvSpPr>
          <p:nvPr>
            <p:ph sz="half" idx="2"/>
          </p:nvPr>
        </p:nvSpPr>
        <p:spPr>
          <a:xfrm>
            <a:off x="5376672" y="1371599"/>
            <a:ext cx="3538728" cy="5212080"/>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600x800 Image with Text (R/L)">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3538728" cy="914400"/>
          </a:xfrm>
        </p:spPr>
        <p:txBody>
          <a:bodyPr>
            <a:noAutofit/>
          </a:bodyPr>
          <a:lstStyle>
            <a:lvl1pPr>
              <a:defRPr sz="2800">
                <a:effectLst>
                  <a:outerShdw blurRad="50800" dist="38100" dir="8100000" algn="tr" rotWithShape="0">
                    <a:prstClr val="black">
                      <a:alpha val="40000"/>
                    </a:prstClr>
                  </a:outerShdw>
                </a:effectLst>
              </a:defRPr>
            </a:lvl1pPr>
          </a:lstStyle>
          <a:p>
            <a:r>
              <a:rPr lang="en-US" smtClean="0"/>
              <a:t>Click to edit Master title style</a:t>
            </a:r>
            <a:endParaRPr lang="en-US" dirty="0"/>
          </a:p>
        </p:txBody>
      </p:sp>
      <p:sp>
        <p:nvSpPr>
          <p:cNvPr id="3" name="Content Placeholder 2"/>
          <p:cNvSpPr>
            <a:spLocks noGrp="1"/>
          </p:cNvSpPr>
          <p:nvPr>
            <p:ph sz="half" idx="1" hasCustomPrompt="1"/>
          </p:nvPr>
        </p:nvSpPr>
        <p:spPr>
          <a:xfrm>
            <a:off x="3995928" y="0"/>
            <a:ext cx="5148072" cy="6858000"/>
          </a:xfrm>
          <a:effectLst>
            <a:outerShdw blurRad="50800" dist="38100" dir="10800000" algn="r" rotWithShape="0">
              <a:prstClr val="black">
                <a:alpha val="40000"/>
              </a:prstClr>
            </a:outerShdw>
          </a:effectLst>
        </p:spPr>
        <p:txBody>
          <a:bodyPr/>
          <a:lstStyle>
            <a:lvl1pPr>
              <a:buNone/>
              <a:defRPr sz="2800">
                <a:effectLst/>
              </a:defRPr>
            </a:lvl1pPr>
            <a:lvl2pPr>
              <a:defRPr sz="2400">
                <a:effectLst/>
              </a:defRPr>
            </a:lvl2pPr>
            <a:lvl3pPr>
              <a:defRPr sz="2000">
                <a:effectLst/>
              </a:defRPr>
            </a:lvl3pPr>
            <a:lvl4pPr>
              <a:defRPr sz="1800">
                <a:effectLst/>
              </a:defRPr>
            </a:lvl4pPr>
            <a:lvl5pPr>
              <a:defRPr sz="1800">
                <a:effectLst/>
              </a:defRPr>
            </a:lvl5pPr>
            <a:lvl6pPr>
              <a:defRPr sz="1800"/>
            </a:lvl6pPr>
            <a:lvl7pPr>
              <a:defRPr sz="1800"/>
            </a:lvl7pPr>
            <a:lvl8pPr>
              <a:defRPr sz="1800"/>
            </a:lvl8pPr>
            <a:lvl9pPr>
              <a:defRPr sz="1800"/>
            </a:lvl9pPr>
          </a:lstStyle>
          <a:p>
            <a:pPr lvl="0"/>
            <a:r>
              <a:rPr lang="en-US" dirty="0" smtClean="0"/>
              <a:t>Place Image Here</a:t>
            </a:r>
            <a:endParaRPr lang="en-US" dirty="0"/>
          </a:p>
        </p:txBody>
      </p:sp>
      <p:sp>
        <p:nvSpPr>
          <p:cNvPr id="4" name="Content Placeholder 3"/>
          <p:cNvSpPr>
            <a:spLocks noGrp="1"/>
          </p:cNvSpPr>
          <p:nvPr>
            <p:ph sz="half" idx="2"/>
          </p:nvPr>
        </p:nvSpPr>
        <p:spPr>
          <a:xfrm>
            <a:off x="228600" y="1371599"/>
            <a:ext cx="3538728" cy="5212080"/>
          </a:xfrm>
        </p:spPr>
        <p:txBody>
          <a:bodyPr/>
          <a:lstStyle>
            <a:lvl1pPr>
              <a:defRPr sz="2400">
                <a:effectLst>
                  <a:outerShdw blurRad="50800" dist="38100" dir="8100000" algn="tr" rotWithShape="0">
                    <a:prstClr val="black">
                      <a:alpha val="40000"/>
                    </a:prstClr>
                  </a:outerShdw>
                </a:effectLst>
              </a:defRPr>
            </a:lvl1pPr>
            <a:lvl2pPr>
              <a:defRPr sz="2000">
                <a:effectLst>
                  <a:outerShdw blurRad="50800" dist="38100" dir="8100000" algn="tr" rotWithShape="0">
                    <a:prstClr val="black">
                      <a:alpha val="40000"/>
                    </a:prstClr>
                  </a:outerShdw>
                </a:effectLst>
              </a:defRPr>
            </a:lvl2pPr>
            <a:lvl3pPr>
              <a:defRPr sz="1800">
                <a:effectLst>
                  <a:outerShdw blurRad="50800" dist="38100" dir="8100000" algn="tr" rotWithShape="0">
                    <a:prstClr val="black">
                      <a:alpha val="40000"/>
                    </a:prstClr>
                  </a:outerShdw>
                </a:effectLst>
              </a:defRPr>
            </a:lvl3pPr>
            <a:lvl4pPr>
              <a:defRPr sz="1600">
                <a:effectLst>
                  <a:outerShdw blurRad="50800" dist="38100" dir="8100000" algn="tr" rotWithShape="0">
                    <a:prstClr val="black">
                      <a:alpha val="40000"/>
                    </a:prstClr>
                  </a:outerShdw>
                </a:effectLst>
              </a:defRPr>
            </a:lvl4pPr>
            <a:lvl5pPr>
              <a:defRPr sz="1400">
                <a:effectLst>
                  <a:outerShdw blurRad="50800" dist="38100" dir="8100000" algn="tr" rotWithShape="0">
                    <a:prstClr val="black">
                      <a:alpha val="40000"/>
                    </a:prstClr>
                  </a:outerShdw>
                </a:effectLs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235934A-8263-4FB0-8E26-5FB21A49E444}" type="datetimeFigureOut">
              <a:rPr lang="en-US" smtClean="0"/>
              <a:pPr/>
              <a:t>5/7/2012</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CCDF204-62F3-4970-9504-26F6F1C64D2B}" type="slidenum">
              <a:rPr lang="en-US" smtClean="0"/>
              <a:pPr/>
              <a:t>‹#›</a:t>
            </a:fld>
            <a:endParaRPr lang="en-US"/>
          </a:p>
        </p:txBody>
      </p:sp>
    </p:spTree>
    <p:extLst>
      <p:ext uri="{BB962C8B-B14F-4D97-AF65-F5344CB8AC3E}">
        <p14:creationId xmlns:p14="http://schemas.microsoft.com/office/powerpoint/2010/main" val="377292449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720x540 Image and Text (R/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28600" y="1527048"/>
            <a:ext cx="1600200" cy="5178552"/>
          </a:xfrm>
        </p:spPr>
        <p:txBody>
          <a:bodyPr>
            <a:normAutofit/>
          </a:bodyPr>
          <a:lstStyle>
            <a:lvl1pPr marL="119063" indent="-119063">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2057400" y="1527047"/>
            <a:ext cx="6858000" cy="5148072"/>
          </a:xfrm>
          <a:ln w="25400">
            <a:solidFill>
              <a:schemeClr val="bg1"/>
            </a:solidFill>
          </a:ln>
          <a:effectLst/>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720x540 image with text (L/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315200" y="1527048"/>
            <a:ext cx="1600200" cy="5178552"/>
          </a:xfrm>
        </p:spPr>
        <p:txBody>
          <a:bodyPr>
            <a:normAutofit/>
          </a:bodyPr>
          <a:lstStyle>
            <a:lvl1pPr marL="119063" indent="-119063">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228600" y="1527047"/>
            <a:ext cx="6858000" cy="5148072"/>
          </a:xfrm>
          <a:ln w="25400">
            <a:solidFill>
              <a:schemeClr val="bg1"/>
            </a:solidFill>
          </a:ln>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500x500 Image with Text (L/R)">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smtClean="0"/>
              <a:t>Click to edit Master title style</a:t>
            </a:r>
            <a:endParaRPr lang="en-US" dirty="0"/>
          </a:p>
        </p:txBody>
      </p:sp>
      <p:sp>
        <p:nvSpPr>
          <p:cNvPr id="3" name="Content Placeholder 2"/>
          <p:cNvSpPr>
            <a:spLocks noGrp="1"/>
          </p:cNvSpPr>
          <p:nvPr>
            <p:ph sz="half" idx="1"/>
          </p:nvPr>
        </p:nvSpPr>
        <p:spPr>
          <a:xfrm>
            <a:off x="5257800" y="1600200"/>
            <a:ext cx="3657600" cy="4764024"/>
          </a:xfrm>
        </p:spPr>
        <p:txBody>
          <a:bodyPr/>
          <a:lstStyle>
            <a:lvl1pPr marL="228600" indent="-228600">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228600" y="1600200"/>
            <a:ext cx="4764024" cy="4764024"/>
          </a:xfrm>
          <a:ln w="25400">
            <a:solidFill>
              <a:schemeClr val="bg1"/>
            </a:solidFill>
          </a:ln>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500x500 Image with Text (R/L)">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smtClean="0"/>
              <a:t>Click to edit Master title style</a:t>
            </a:r>
            <a:endParaRPr lang="en-US" dirty="0"/>
          </a:p>
        </p:txBody>
      </p:sp>
      <p:sp>
        <p:nvSpPr>
          <p:cNvPr id="3" name="Content Placeholder 2"/>
          <p:cNvSpPr>
            <a:spLocks noGrp="1"/>
          </p:cNvSpPr>
          <p:nvPr>
            <p:ph sz="half" idx="1"/>
          </p:nvPr>
        </p:nvSpPr>
        <p:spPr>
          <a:xfrm>
            <a:off x="228600" y="1600200"/>
            <a:ext cx="3657600" cy="4764024"/>
          </a:xfrm>
        </p:spPr>
        <p:txBody>
          <a:bodyPr/>
          <a:lstStyle>
            <a:lvl1pPr marL="228600" indent="-228600">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4114800" y="1600200"/>
            <a:ext cx="4764024" cy="4764024"/>
          </a:xfrm>
          <a:ln w="25400">
            <a:solidFill>
              <a:schemeClr val="bg1"/>
            </a:solidFill>
          </a:ln>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600x600 Image with Text (L/R)">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457200"/>
          </a:xfrm>
        </p:spPr>
        <p:txBody>
          <a:bodyPr>
            <a:normAutofit/>
          </a:bodyPr>
          <a:lstStyle>
            <a:lvl1pPr>
              <a:defRPr sz="3200"/>
            </a:lvl1pPr>
          </a:lstStyle>
          <a:p>
            <a:r>
              <a:rPr lang="en-US" smtClean="0"/>
              <a:t>Click to edit Master title style</a:t>
            </a:r>
            <a:endParaRPr lang="en-US" dirty="0"/>
          </a:p>
        </p:txBody>
      </p:sp>
      <p:sp>
        <p:nvSpPr>
          <p:cNvPr id="3" name="Content Placeholder 2"/>
          <p:cNvSpPr>
            <a:spLocks noGrp="1"/>
          </p:cNvSpPr>
          <p:nvPr>
            <p:ph sz="half" idx="1"/>
          </p:nvPr>
        </p:nvSpPr>
        <p:spPr>
          <a:xfrm>
            <a:off x="6172200" y="914400"/>
            <a:ext cx="2743200" cy="5715000"/>
          </a:xfrm>
        </p:spPr>
        <p:txBody>
          <a:bodyPr>
            <a:normAutofit/>
          </a:bodyPr>
          <a:lstStyle>
            <a:lvl1pPr marL="119063" indent="-119063">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228600" y="914400"/>
            <a:ext cx="5715000" cy="5715000"/>
          </a:xfrm>
          <a:ln w="25400">
            <a:solidFill>
              <a:schemeClr val="bg1"/>
            </a:solidFill>
          </a:ln>
          <a:effectLst/>
        </p:spPr>
        <p:txBody>
          <a:bodyPr/>
          <a:lstStyle>
            <a:lvl1pPr>
              <a:buNone/>
              <a:defRPr sz="2800">
                <a:effectLst/>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600x600 image with text (R/L)">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457200"/>
          </a:xfrm>
        </p:spPr>
        <p:txBody>
          <a:bodyPr>
            <a:normAutofit/>
          </a:bodyPr>
          <a:lstStyle>
            <a:lvl1pPr>
              <a:defRPr sz="3200"/>
            </a:lvl1pPr>
          </a:lstStyle>
          <a:p>
            <a:r>
              <a:rPr lang="en-US" smtClean="0"/>
              <a:t>Click to edit Master title style</a:t>
            </a:r>
            <a:endParaRPr lang="en-US" dirty="0"/>
          </a:p>
        </p:txBody>
      </p:sp>
      <p:sp>
        <p:nvSpPr>
          <p:cNvPr id="3" name="Content Placeholder 2"/>
          <p:cNvSpPr>
            <a:spLocks noGrp="1"/>
          </p:cNvSpPr>
          <p:nvPr>
            <p:ph sz="half" idx="1"/>
          </p:nvPr>
        </p:nvSpPr>
        <p:spPr>
          <a:xfrm>
            <a:off x="228600" y="914400"/>
            <a:ext cx="2743200" cy="5715000"/>
          </a:xfrm>
        </p:spPr>
        <p:txBody>
          <a:bodyPr>
            <a:normAutofit/>
          </a:bodyPr>
          <a:lstStyle>
            <a:lvl1pPr marL="119063" indent="-119063">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3200400" y="914400"/>
            <a:ext cx="5715000" cy="5715000"/>
          </a:xfrm>
          <a:ln w="25400">
            <a:solidFill>
              <a:schemeClr val="bg1"/>
            </a:solidFill>
          </a:ln>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500x500 side-by-side 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457200"/>
          </a:xfrm>
        </p:spPr>
        <p:txBody>
          <a:bodyPr/>
          <a:lstStyle/>
          <a:p>
            <a:r>
              <a:rPr lang="en-US" smtClean="0"/>
              <a:t>Click to edit Master title style</a:t>
            </a:r>
            <a:endParaRPr lang="en-US" dirty="0"/>
          </a:p>
        </p:txBody>
      </p:sp>
      <p:sp>
        <p:nvSpPr>
          <p:cNvPr id="11" name="Content Placeholder 10"/>
          <p:cNvSpPr>
            <a:spLocks noGrp="1"/>
          </p:cNvSpPr>
          <p:nvPr>
            <p:ph sz="quarter" idx="15" hasCustomPrompt="1"/>
          </p:nvPr>
        </p:nvSpPr>
        <p:spPr>
          <a:xfrm>
            <a:off x="228600" y="1600200"/>
            <a:ext cx="4233672" cy="4233672"/>
          </a:xfrm>
          <a:ln w="25400">
            <a:solidFill>
              <a:schemeClr val="bg1"/>
            </a:solidFill>
          </a:ln>
        </p:spPr>
        <p:txBody>
          <a:bodyPr/>
          <a:lstStyle>
            <a:lvl1pPr>
              <a:buNone/>
              <a:defRPr/>
            </a:lvl1pPr>
            <a:lvl2pPr>
              <a:buNone/>
              <a:defRPr/>
            </a:lvl2pPr>
            <a:lvl3pPr>
              <a:buNone/>
              <a:defRPr/>
            </a:lvl3pPr>
            <a:lvl4pPr>
              <a:buNone/>
              <a:defRPr/>
            </a:lvl4pPr>
            <a:lvl5pPr>
              <a:buNone/>
              <a:defRPr/>
            </a:lvl5pPr>
          </a:lstStyle>
          <a:p>
            <a:pPr lvl="0"/>
            <a:r>
              <a:rPr lang="en-US" dirty="0" smtClean="0"/>
              <a:t>Place Image Here</a:t>
            </a:r>
            <a:endParaRPr lang="en-US" dirty="0"/>
          </a:p>
        </p:txBody>
      </p:sp>
      <p:sp>
        <p:nvSpPr>
          <p:cNvPr id="12" name="Content Placeholder 10"/>
          <p:cNvSpPr>
            <a:spLocks noGrp="1"/>
          </p:cNvSpPr>
          <p:nvPr>
            <p:ph sz="quarter" idx="16" hasCustomPrompt="1"/>
          </p:nvPr>
        </p:nvSpPr>
        <p:spPr>
          <a:xfrm>
            <a:off x="4681728" y="1600200"/>
            <a:ext cx="4233672" cy="4233672"/>
          </a:xfrm>
          <a:ln w="25400">
            <a:solidFill>
              <a:schemeClr val="bg1"/>
            </a:solidFill>
          </a:ln>
        </p:spPr>
        <p:txBody>
          <a:bodyPr/>
          <a:lstStyle>
            <a:lvl1pPr>
              <a:buNone/>
              <a:defRPr/>
            </a:lvl1pPr>
            <a:lvl2pPr>
              <a:buNone/>
              <a:defRPr/>
            </a:lvl2pPr>
            <a:lvl3pPr>
              <a:buNone/>
              <a:defRPr/>
            </a:lvl3pPr>
            <a:lvl4pPr>
              <a:buNone/>
              <a:defRPr/>
            </a:lvl4pPr>
            <a:lvl5pPr>
              <a:buNone/>
              <a:defRPr/>
            </a:lvl5pPr>
          </a:lstStyle>
          <a:p>
            <a:pPr lvl="0"/>
            <a:r>
              <a:rPr lang="en-US" dirty="0" smtClean="0"/>
              <a:t>Place Image Here</a:t>
            </a:r>
            <a:endParaRPr lang="en-US" dirty="0"/>
          </a:p>
        </p:txBody>
      </p:sp>
      <p:sp>
        <p:nvSpPr>
          <p:cNvPr id="19" name="Text Placeholder 18"/>
          <p:cNvSpPr>
            <a:spLocks noGrp="1"/>
          </p:cNvSpPr>
          <p:nvPr>
            <p:ph type="body" sz="quarter" idx="20" hasCustomPrompt="1"/>
          </p:nvPr>
        </p:nvSpPr>
        <p:spPr>
          <a:xfrm>
            <a:off x="228600" y="914400"/>
            <a:ext cx="4233672" cy="457200"/>
          </a:xfrm>
        </p:spPr>
        <p:txBody>
          <a:bodyPr/>
          <a:lstStyle>
            <a:lvl1pPr algn="ctr">
              <a:buNone/>
              <a:defRPr b="1">
                <a:solidFill>
                  <a:srgbClr val="D1BA9F"/>
                </a:solidFill>
              </a:defRPr>
            </a:lvl1pPr>
          </a:lstStyle>
          <a:p>
            <a:pPr lvl="0"/>
            <a:r>
              <a:rPr lang="en-US" dirty="0" smtClean="0"/>
              <a:t>Type Image Title</a:t>
            </a:r>
            <a:endParaRPr lang="en-US" dirty="0"/>
          </a:p>
        </p:txBody>
      </p:sp>
      <p:sp>
        <p:nvSpPr>
          <p:cNvPr id="20" name="Text Placeholder 18"/>
          <p:cNvSpPr>
            <a:spLocks noGrp="1"/>
          </p:cNvSpPr>
          <p:nvPr>
            <p:ph type="body" sz="quarter" idx="21" hasCustomPrompt="1"/>
          </p:nvPr>
        </p:nvSpPr>
        <p:spPr>
          <a:xfrm>
            <a:off x="4681728" y="914400"/>
            <a:ext cx="4233672" cy="457200"/>
          </a:xfrm>
        </p:spPr>
        <p:txBody>
          <a:bodyPr/>
          <a:lstStyle>
            <a:lvl1pPr algn="ctr">
              <a:buNone/>
              <a:defRPr b="1">
                <a:solidFill>
                  <a:srgbClr val="D1BA9F"/>
                </a:solidFill>
              </a:defRPr>
            </a:lvl1pPr>
          </a:lstStyle>
          <a:p>
            <a:pPr lvl="0"/>
            <a:r>
              <a:rPr lang="en-US" dirty="0" smtClean="0"/>
              <a:t>Type Image Title</a:t>
            </a:r>
            <a:endParaRPr lang="en-US" dirty="0"/>
          </a:p>
        </p:txBody>
      </p:sp>
      <p:sp>
        <p:nvSpPr>
          <p:cNvPr id="22" name="Text Placeholder 21"/>
          <p:cNvSpPr>
            <a:spLocks noGrp="1"/>
          </p:cNvSpPr>
          <p:nvPr>
            <p:ph type="body" sz="quarter" idx="22"/>
          </p:nvPr>
        </p:nvSpPr>
        <p:spPr>
          <a:xfrm>
            <a:off x="228600" y="6062472"/>
            <a:ext cx="8686800" cy="566928"/>
          </a:xfrm>
        </p:spPr>
        <p:txBody>
          <a:bodyPr/>
          <a:lstStyle>
            <a:lvl1pPr>
              <a:buNone/>
              <a:defRPr sz="2000"/>
            </a:lvl1pPr>
          </a:lstStyle>
          <a:p>
            <a:pPr lvl="0"/>
            <a:r>
              <a:rPr lang="en-US" smtClean="0"/>
              <a:t>Click to edit Master text styles</a:t>
            </a: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HCI Image with Text (R/L)">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914400"/>
          </a:xfrm>
        </p:spPr>
        <p:txBody>
          <a:bodyPr>
            <a:normAutofit/>
          </a:bodyPr>
          <a:lstStyle>
            <a:lvl1pPr>
              <a:defRPr sz="3200"/>
            </a:lvl1pPr>
          </a:lstStyle>
          <a:p>
            <a:r>
              <a:rPr lang="en-US" smtClean="0"/>
              <a:t>Click to edit Master title style</a:t>
            </a:r>
            <a:endParaRPr lang="en-US" dirty="0"/>
          </a:p>
        </p:txBody>
      </p:sp>
      <p:sp>
        <p:nvSpPr>
          <p:cNvPr id="3" name="Content Placeholder 2"/>
          <p:cNvSpPr>
            <a:spLocks noGrp="1"/>
          </p:cNvSpPr>
          <p:nvPr>
            <p:ph sz="half" idx="1"/>
          </p:nvPr>
        </p:nvSpPr>
        <p:spPr>
          <a:xfrm>
            <a:off x="228600" y="1600200"/>
            <a:ext cx="3383280" cy="4764024"/>
          </a:xfrm>
        </p:spPr>
        <p:txBody>
          <a:bodyPr>
            <a:normAutofit/>
          </a:bodyPr>
          <a:lstStyle>
            <a:lvl1pPr marL="119063" indent="-119063">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3794760" y="1600200"/>
            <a:ext cx="5120640" cy="4764024"/>
          </a:xfrm>
          <a:ln w="25400">
            <a:noFill/>
          </a:ln>
          <a:effectLst>
            <a:outerShdw blurRad="50800" dist="38100" dir="2700000" algn="tl" rotWithShape="0">
              <a:prstClr val="black">
                <a:alpha val="40000"/>
              </a:prstClr>
            </a:outerShdw>
          </a:effectLst>
        </p:spPr>
        <p:txBody>
          <a:bodyPr/>
          <a:lstStyle>
            <a:lvl1pPr>
              <a:buNone/>
              <a:defRPr sz="2800">
                <a:effectLst/>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HCI Image with Text (L/R)">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914400"/>
          </a:xfrm>
        </p:spPr>
        <p:txBody>
          <a:bodyPr>
            <a:normAutofit/>
          </a:bodyPr>
          <a:lstStyle>
            <a:lvl1pPr>
              <a:defRPr sz="3200"/>
            </a:lvl1pPr>
          </a:lstStyle>
          <a:p>
            <a:r>
              <a:rPr lang="en-US" smtClean="0"/>
              <a:t>Click to edit Master title style</a:t>
            </a:r>
            <a:endParaRPr lang="en-US" dirty="0"/>
          </a:p>
        </p:txBody>
      </p:sp>
      <p:sp>
        <p:nvSpPr>
          <p:cNvPr id="4" name="Content Placeholder 3"/>
          <p:cNvSpPr>
            <a:spLocks noGrp="1"/>
          </p:cNvSpPr>
          <p:nvPr>
            <p:ph sz="half" idx="2" hasCustomPrompt="1"/>
          </p:nvPr>
        </p:nvSpPr>
        <p:spPr>
          <a:xfrm>
            <a:off x="228600" y="1600200"/>
            <a:ext cx="5120640" cy="4764024"/>
          </a:xfrm>
          <a:ln w="25400">
            <a:noFill/>
          </a:ln>
          <a:effectLst>
            <a:outerShdw blurRad="50800" dist="38100" dir="2700000" algn="tl" rotWithShape="0">
              <a:prstClr val="black">
                <a:alpha val="40000"/>
              </a:prstClr>
            </a:outerShdw>
          </a:effectLst>
        </p:spPr>
        <p:txBody>
          <a:bodyPr/>
          <a:lstStyle>
            <a:lvl1pPr>
              <a:buNone/>
              <a:defRPr sz="2800">
                <a:effectLst/>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
        <p:nvSpPr>
          <p:cNvPr id="3" name="Content Placeholder 2"/>
          <p:cNvSpPr>
            <a:spLocks noGrp="1"/>
          </p:cNvSpPr>
          <p:nvPr>
            <p:ph sz="half" idx="1"/>
          </p:nvPr>
        </p:nvSpPr>
        <p:spPr>
          <a:xfrm>
            <a:off x="5532120" y="1600200"/>
            <a:ext cx="3383280" cy="4764024"/>
          </a:xfrm>
        </p:spPr>
        <p:txBody>
          <a:bodyPr>
            <a:normAutofit/>
          </a:bodyPr>
          <a:lstStyle>
            <a:lvl1pPr marL="119063" indent="-119063">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RPG Horizontal Image with Text Below">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914400"/>
          </a:xfrm>
        </p:spPr>
        <p:txBody>
          <a:bodyPr>
            <a:normAutofit/>
          </a:bodyPr>
          <a:lstStyle>
            <a:lvl1pPr>
              <a:defRPr sz="3200"/>
            </a:lvl1pPr>
          </a:lstStyle>
          <a:p>
            <a:r>
              <a:rPr lang="en-US" smtClean="0"/>
              <a:t>Click to edit Master title style</a:t>
            </a:r>
            <a:endParaRPr lang="en-US" dirty="0"/>
          </a:p>
        </p:txBody>
      </p:sp>
      <p:sp>
        <p:nvSpPr>
          <p:cNvPr id="4" name="Content Placeholder 3"/>
          <p:cNvSpPr>
            <a:spLocks noGrp="1"/>
          </p:cNvSpPr>
          <p:nvPr>
            <p:ph sz="half" idx="2" hasCustomPrompt="1"/>
          </p:nvPr>
        </p:nvSpPr>
        <p:spPr>
          <a:xfrm>
            <a:off x="228600" y="1371600"/>
            <a:ext cx="8686800" cy="2514600"/>
          </a:xfrm>
          <a:ln w="25400">
            <a:noFill/>
          </a:ln>
          <a:effectLst>
            <a:outerShdw blurRad="50800" dist="38100" dir="2700000" algn="tl" rotWithShape="0">
              <a:prstClr val="black">
                <a:alpha val="40000"/>
              </a:prstClr>
            </a:outerShdw>
          </a:effectLst>
        </p:spPr>
        <p:txBody>
          <a:bodyPr/>
          <a:lstStyle>
            <a:lvl1pPr>
              <a:buNone/>
              <a:defRPr sz="2800">
                <a:effectLst/>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
        <p:nvSpPr>
          <p:cNvPr id="3" name="Content Placeholder 2"/>
          <p:cNvSpPr>
            <a:spLocks noGrp="1"/>
          </p:cNvSpPr>
          <p:nvPr>
            <p:ph sz="half" idx="1"/>
          </p:nvPr>
        </p:nvSpPr>
        <p:spPr>
          <a:xfrm>
            <a:off x="228600" y="4114800"/>
            <a:ext cx="8686800" cy="2514600"/>
          </a:xfrm>
        </p:spPr>
        <p:txBody>
          <a:bodyPr>
            <a:normAutofit/>
          </a:bodyPr>
          <a:lstStyle>
            <a:lvl1pPr marL="228600" indent="-228600">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65760"/>
            <a:ext cx="8229600" cy="1554480"/>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2710512"/>
            <a:ext cx="6400800" cy="1371600"/>
          </a:xfrm>
        </p:spPr>
        <p:txBody>
          <a:bodyPr anchor="b" anchorCtr="0"/>
          <a:lstStyle>
            <a:lvl1pPr marL="0" indent="0" algn="ctr">
              <a:buNone/>
              <a:defRPr>
                <a:solidFill>
                  <a:schemeClr val="bg1">
                    <a:lumMod val="9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6" name="Picture 5" descr="WDTBlogoNEW.png"/>
          <p:cNvPicPr>
            <a:picLocks noChangeAspect="1"/>
          </p:cNvPicPr>
          <p:nvPr userDrawn="1"/>
        </p:nvPicPr>
        <p:blipFill>
          <a:blip r:embed="rId2" cstate="print"/>
          <a:stretch>
            <a:fillRect/>
          </a:stretch>
        </p:blipFill>
        <p:spPr>
          <a:xfrm>
            <a:off x="6858000" y="5788152"/>
            <a:ext cx="907420" cy="914400"/>
          </a:xfrm>
          <a:prstGeom prst="rect">
            <a:avLst/>
          </a:prstGeom>
        </p:spPr>
      </p:pic>
      <p:pic>
        <p:nvPicPr>
          <p:cNvPr id="7" name="Picture 6" descr="noaa_circle.png"/>
          <p:cNvPicPr>
            <a:picLocks noChangeAspect="1"/>
          </p:cNvPicPr>
          <p:nvPr userDrawn="1"/>
        </p:nvPicPr>
        <p:blipFill>
          <a:blip r:embed="rId3" cstate="print"/>
          <a:stretch>
            <a:fillRect/>
          </a:stretch>
        </p:blipFill>
        <p:spPr>
          <a:xfrm>
            <a:off x="232512" y="5788152"/>
            <a:ext cx="914400" cy="914400"/>
          </a:xfrm>
          <a:prstGeom prst="rect">
            <a:avLst/>
          </a:prstGeom>
        </p:spPr>
      </p:pic>
      <p:pic>
        <p:nvPicPr>
          <p:cNvPr id="8" name="Picture 7" descr="nws_circle.png"/>
          <p:cNvPicPr>
            <a:picLocks noChangeAspect="1"/>
          </p:cNvPicPr>
          <p:nvPr userDrawn="1"/>
        </p:nvPicPr>
        <p:blipFill>
          <a:blip r:embed="rId4" cstate="print"/>
          <a:stretch>
            <a:fillRect/>
          </a:stretch>
        </p:blipFill>
        <p:spPr>
          <a:xfrm>
            <a:off x="1375512" y="5788152"/>
            <a:ext cx="914400" cy="914400"/>
          </a:xfrm>
          <a:prstGeom prst="rect">
            <a:avLst/>
          </a:prstGeom>
          <a:ln>
            <a:noFill/>
          </a:ln>
        </p:spPr>
      </p:pic>
      <p:pic>
        <p:nvPicPr>
          <p:cNvPr id="9" name="Picture 8" descr="NSSL-universal_transparent.png"/>
          <p:cNvPicPr>
            <a:picLocks noChangeAspect="1"/>
          </p:cNvPicPr>
          <p:nvPr userDrawn="1"/>
        </p:nvPicPr>
        <p:blipFill>
          <a:blip r:embed="rId5" cstate="print"/>
          <a:stretch>
            <a:fillRect/>
          </a:stretch>
        </p:blipFill>
        <p:spPr>
          <a:xfrm>
            <a:off x="7944588" y="5776271"/>
            <a:ext cx="926281" cy="926281"/>
          </a:xfrm>
          <a:prstGeom prst="rect">
            <a:avLst/>
          </a:prstGeom>
        </p:spPr>
      </p:pic>
    </p:spTree>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RPG Vertical Image with Text (L/R)">
    <p:spTree>
      <p:nvGrpSpPr>
        <p:cNvPr id="1" name=""/>
        <p:cNvGrpSpPr/>
        <p:nvPr/>
      </p:nvGrpSpPr>
      <p:grpSpPr>
        <a:xfrm>
          <a:off x="0" y="0"/>
          <a:ext cx="0" cy="0"/>
          <a:chOff x="0" y="0"/>
          <a:chExt cx="0" cy="0"/>
        </a:xfrm>
      </p:grpSpPr>
      <p:sp>
        <p:nvSpPr>
          <p:cNvPr id="2" name="Title 1"/>
          <p:cNvSpPr>
            <a:spLocks noGrp="1"/>
          </p:cNvSpPr>
          <p:nvPr>
            <p:ph type="title"/>
          </p:nvPr>
        </p:nvSpPr>
        <p:spPr>
          <a:xfrm>
            <a:off x="5257800" y="228600"/>
            <a:ext cx="3657600" cy="914400"/>
          </a:xfrm>
        </p:spPr>
        <p:txBody>
          <a:bodyPr>
            <a:noAutofit/>
          </a:bodyPr>
          <a:lstStyle>
            <a:lvl1pPr>
              <a:defRPr sz="2800"/>
            </a:lvl1pPr>
          </a:lstStyle>
          <a:p>
            <a:r>
              <a:rPr lang="en-US" smtClean="0"/>
              <a:t>Click to edit Master title style</a:t>
            </a:r>
            <a:endParaRPr lang="en-US" dirty="0"/>
          </a:p>
        </p:txBody>
      </p:sp>
      <p:sp>
        <p:nvSpPr>
          <p:cNvPr id="3" name="Content Placeholder 2"/>
          <p:cNvSpPr>
            <a:spLocks noGrp="1"/>
          </p:cNvSpPr>
          <p:nvPr>
            <p:ph sz="half" idx="1" hasCustomPrompt="1"/>
          </p:nvPr>
        </p:nvSpPr>
        <p:spPr>
          <a:xfrm>
            <a:off x="228600" y="228600"/>
            <a:ext cx="4800600" cy="6400800"/>
          </a:xfrm>
          <a:effectLst>
            <a:outerShdw blurRad="50800" dist="38100" dir="2700000" algn="tl" rotWithShape="0">
              <a:prstClr val="black">
                <a:alpha val="40000"/>
              </a:prstClr>
            </a:outerShdw>
          </a:effectLst>
        </p:spPr>
        <p:txBody>
          <a:bodyPr/>
          <a:lstStyle>
            <a:lvl1pPr>
              <a:buNone/>
              <a:defRPr sz="2800">
                <a:effectLst/>
              </a:defRPr>
            </a:lvl1pPr>
            <a:lvl2pPr>
              <a:defRPr sz="2400">
                <a:effectLst/>
              </a:defRPr>
            </a:lvl2pPr>
            <a:lvl3pPr>
              <a:defRPr sz="2000">
                <a:effectLst/>
              </a:defRPr>
            </a:lvl3pPr>
            <a:lvl4pPr>
              <a:defRPr sz="1800">
                <a:effectLst/>
              </a:defRPr>
            </a:lvl4pPr>
            <a:lvl5pPr>
              <a:defRPr sz="1800">
                <a:effectLst/>
              </a:defRPr>
            </a:lvl5pPr>
            <a:lvl6pPr>
              <a:defRPr sz="1800"/>
            </a:lvl6pPr>
            <a:lvl7pPr>
              <a:defRPr sz="1800"/>
            </a:lvl7pPr>
            <a:lvl8pPr>
              <a:defRPr sz="1800"/>
            </a:lvl8pPr>
            <a:lvl9pPr>
              <a:defRPr sz="1800"/>
            </a:lvl9pPr>
          </a:lstStyle>
          <a:p>
            <a:pPr lvl="0"/>
            <a:r>
              <a:rPr lang="en-US" dirty="0" smtClean="0"/>
              <a:t>Place Image Here</a:t>
            </a:r>
            <a:endParaRPr lang="en-US" dirty="0"/>
          </a:p>
        </p:txBody>
      </p:sp>
      <p:sp>
        <p:nvSpPr>
          <p:cNvPr id="4" name="Content Placeholder 3"/>
          <p:cNvSpPr>
            <a:spLocks noGrp="1"/>
          </p:cNvSpPr>
          <p:nvPr>
            <p:ph sz="half" idx="2"/>
          </p:nvPr>
        </p:nvSpPr>
        <p:spPr>
          <a:xfrm>
            <a:off x="5257800" y="1371599"/>
            <a:ext cx="3657600" cy="5257800"/>
          </a:xfrm>
        </p:spPr>
        <p:txBody>
          <a:bodyPr/>
          <a:lstStyle>
            <a:lvl1pPr marL="119063" indent="-119063">
              <a:defRPr sz="2400"/>
            </a:lvl1pPr>
            <a:lvl2pPr marL="576263" indent="-119063">
              <a:defRPr sz="2000"/>
            </a:lvl2pPr>
            <a:lvl3pPr marL="1033463" indent="-119063">
              <a:tabLst/>
              <a:defRPr sz="1800"/>
            </a:lvl3pPr>
            <a:lvl4pPr marL="1490663" indent="-119063">
              <a:defRPr sz="1600"/>
            </a:lvl4pPr>
            <a:lvl5pPr marL="1947863" indent="-119063">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RPG Vertical Image with Text (R/L)">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3657600" cy="914400"/>
          </a:xfrm>
        </p:spPr>
        <p:txBody>
          <a:bodyPr>
            <a:noAutofit/>
          </a:bodyPr>
          <a:lstStyle>
            <a:lvl1pPr>
              <a:defRPr sz="2800"/>
            </a:lvl1pPr>
          </a:lstStyle>
          <a:p>
            <a:r>
              <a:rPr lang="en-US" smtClean="0"/>
              <a:t>Click to edit Master title style</a:t>
            </a:r>
            <a:endParaRPr lang="en-US" dirty="0"/>
          </a:p>
        </p:txBody>
      </p:sp>
      <p:sp>
        <p:nvSpPr>
          <p:cNvPr id="3" name="Content Placeholder 2"/>
          <p:cNvSpPr>
            <a:spLocks noGrp="1"/>
          </p:cNvSpPr>
          <p:nvPr>
            <p:ph sz="half" idx="1" hasCustomPrompt="1"/>
          </p:nvPr>
        </p:nvSpPr>
        <p:spPr>
          <a:xfrm>
            <a:off x="4114800" y="228600"/>
            <a:ext cx="4800600" cy="6400800"/>
          </a:xfrm>
          <a:effectLst>
            <a:outerShdw blurRad="50800" dist="38100" dir="2700000" algn="tl" rotWithShape="0">
              <a:prstClr val="black">
                <a:alpha val="40000"/>
              </a:prstClr>
            </a:outerShdw>
          </a:effectLst>
        </p:spPr>
        <p:txBody>
          <a:bodyPr/>
          <a:lstStyle>
            <a:lvl1pPr>
              <a:buNone/>
              <a:defRPr sz="2800">
                <a:effectLst/>
              </a:defRPr>
            </a:lvl1pPr>
            <a:lvl2pPr>
              <a:defRPr sz="2400">
                <a:effectLst/>
              </a:defRPr>
            </a:lvl2pPr>
            <a:lvl3pPr>
              <a:defRPr sz="2000">
                <a:effectLst/>
              </a:defRPr>
            </a:lvl3pPr>
            <a:lvl4pPr>
              <a:defRPr sz="1800">
                <a:effectLst/>
              </a:defRPr>
            </a:lvl4pPr>
            <a:lvl5pPr>
              <a:defRPr sz="1800">
                <a:effectLst/>
              </a:defRPr>
            </a:lvl5pPr>
            <a:lvl6pPr>
              <a:defRPr sz="1800"/>
            </a:lvl6pPr>
            <a:lvl7pPr>
              <a:defRPr sz="1800"/>
            </a:lvl7pPr>
            <a:lvl8pPr>
              <a:defRPr sz="1800"/>
            </a:lvl8pPr>
            <a:lvl9pPr>
              <a:defRPr sz="1800"/>
            </a:lvl9pPr>
          </a:lstStyle>
          <a:p>
            <a:pPr lvl="0"/>
            <a:r>
              <a:rPr lang="en-US" dirty="0" smtClean="0"/>
              <a:t>Place Image Here</a:t>
            </a:r>
            <a:endParaRPr lang="en-US" dirty="0"/>
          </a:p>
        </p:txBody>
      </p:sp>
      <p:sp>
        <p:nvSpPr>
          <p:cNvPr id="4" name="Content Placeholder 3"/>
          <p:cNvSpPr>
            <a:spLocks noGrp="1"/>
          </p:cNvSpPr>
          <p:nvPr>
            <p:ph sz="half" idx="2"/>
          </p:nvPr>
        </p:nvSpPr>
        <p:spPr>
          <a:xfrm>
            <a:off x="228600" y="1371599"/>
            <a:ext cx="3657600" cy="5257800"/>
          </a:xfrm>
        </p:spPr>
        <p:txBody>
          <a:bodyPr/>
          <a:lstStyle>
            <a:lvl1pPr marL="119063" indent="-119063">
              <a:defRPr sz="2400"/>
            </a:lvl1pPr>
            <a:lvl2pPr marL="576263" indent="-119063">
              <a:defRPr sz="2000"/>
            </a:lvl2pPr>
            <a:lvl3pPr marL="1033463" indent="-119063">
              <a:defRPr sz="1800"/>
            </a:lvl3pPr>
            <a:lvl4pPr marL="1490663" indent="-119063">
              <a:defRPr sz="1600"/>
            </a:lvl4pPr>
            <a:lvl5pPr marL="1947863" indent="-119063">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lumMod val="9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Full Slide Image (1024x768) with Tit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0" y="0"/>
            <a:ext cx="9144000" cy="6857999"/>
          </a:xfrm>
        </p:spPr>
        <p:txBody>
          <a:bodyPr/>
          <a:lstStyle>
            <a:lvl1pPr>
              <a:buNone/>
              <a:defRPr/>
            </a:lvl1pPr>
          </a:lstStyle>
          <a:p>
            <a:pPr lvl="0"/>
            <a:r>
              <a:rPr lang="en-US" dirty="0" smtClean="0"/>
              <a:t>Place Image Here</a:t>
            </a:r>
            <a:endParaRPr lang="en-US" dirty="0"/>
          </a:p>
        </p:txBody>
      </p:sp>
      <p:sp>
        <p:nvSpPr>
          <p:cNvPr id="2" name="Title 1"/>
          <p:cNvSpPr>
            <a:spLocks noGrp="1"/>
          </p:cNvSpPr>
          <p:nvPr>
            <p:ph type="title"/>
          </p:nvPr>
        </p:nvSpPr>
        <p:spPr>
          <a:xfrm>
            <a:off x="457200" y="482025"/>
            <a:ext cx="8229600" cy="584775"/>
          </a:xfrm>
          <a:solidFill>
            <a:schemeClr val="tx1">
              <a:alpha val="60000"/>
            </a:schemeClr>
          </a:solidFill>
          <a:ln w="25400">
            <a:solidFill>
              <a:schemeClr val="bg1"/>
            </a:solidFill>
          </a:ln>
        </p:spPr>
        <p:txBody>
          <a:bodyPr>
            <a:spAutoFit/>
          </a:bodyPr>
          <a:lstStyle/>
          <a:p>
            <a:r>
              <a:rPr lang="en-US" smtClean="0"/>
              <a:t>Click to edit Master title style</a:t>
            </a:r>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600x800 Image Bleed with Text (L/R)">
    <p:spTree>
      <p:nvGrpSpPr>
        <p:cNvPr id="1" name=""/>
        <p:cNvGrpSpPr/>
        <p:nvPr/>
      </p:nvGrpSpPr>
      <p:grpSpPr>
        <a:xfrm>
          <a:off x="0" y="0"/>
          <a:ext cx="0" cy="0"/>
          <a:chOff x="0" y="0"/>
          <a:chExt cx="0" cy="0"/>
        </a:xfrm>
      </p:grpSpPr>
      <p:sp>
        <p:nvSpPr>
          <p:cNvPr id="2" name="Title 1"/>
          <p:cNvSpPr>
            <a:spLocks noGrp="1"/>
          </p:cNvSpPr>
          <p:nvPr>
            <p:ph type="title"/>
          </p:nvPr>
        </p:nvSpPr>
        <p:spPr>
          <a:xfrm>
            <a:off x="5376672" y="228600"/>
            <a:ext cx="3538728" cy="914400"/>
          </a:xfrm>
        </p:spPr>
        <p:txBody>
          <a:bodyPr>
            <a:noAutofit/>
          </a:bodyPr>
          <a:lstStyle>
            <a:lvl1pPr>
              <a:defRPr sz="2800"/>
            </a:lvl1pPr>
          </a:lstStyle>
          <a:p>
            <a:r>
              <a:rPr lang="en-US" smtClean="0"/>
              <a:t>Click to edit Master title style</a:t>
            </a:r>
            <a:endParaRPr lang="en-US" dirty="0"/>
          </a:p>
        </p:txBody>
      </p:sp>
      <p:sp>
        <p:nvSpPr>
          <p:cNvPr id="3" name="Content Placeholder 2"/>
          <p:cNvSpPr>
            <a:spLocks noGrp="1"/>
          </p:cNvSpPr>
          <p:nvPr>
            <p:ph sz="half" idx="1" hasCustomPrompt="1"/>
          </p:nvPr>
        </p:nvSpPr>
        <p:spPr>
          <a:xfrm>
            <a:off x="0" y="0"/>
            <a:ext cx="5148072" cy="6858000"/>
          </a:xfrm>
          <a:effectLst>
            <a:outerShdw blurRad="50800" dist="38100" algn="l" rotWithShape="0">
              <a:prstClr val="black">
                <a:alpha val="40000"/>
              </a:prstClr>
            </a:outerShdw>
          </a:effectLst>
        </p:spPr>
        <p:txBody>
          <a:bodyPr/>
          <a:lstStyle>
            <a:lvl1pPr>
              <a:buNone/>
              <a:defRPr sz="2800">
                <a:effectLst/>
              </a:defRPr>
            </a:lvl1pPr>
            <a:lvl2pPr>
              <a:defRPr sz="2400">
                <a:effectLst/>
              </a:defRPr>
            </a:lvl2pPr>
            <a:lvl3pPr>
              <a:defRPr sz="2000">
                <a:effectLst/>
              </a:defRPr>
            </a:lvl3pPr>
            <a:lvl4pPr>
              <a:defRPr sz="1800">
                <a:effectLst/>
              </a:defRPr>
            </a:lvl4pPr>
            <a:lvl5pPr>
              <a:defRPr sz="1800">
                <a:effectLst/>
              </a:defRPr>
            </a:lvl5pPr>
            <a:lvl6pPr>
              <a:defRPr sz="1800"/>
            </a:lvl6pPr>
            <a:lvl7pPr>
              <a:defRPr sz="1800"/>
            </a:lvl7pPr>
            <a:lvl8pPr>
              <a:defRPr sz="1800"/>
            </a:lvl8pPr>
            <a:lvl9pPr>
              <a:defRPr sz="1800"/>
            </a:lvl9pPr>
          </a:lstStyle>
          <a:p>
            <a:pPr lvl="0"/>
            <a:r>
              <a:rPr lang="en-US" dirty="0" smtClean="0"/>
              <a:t>Place Image Here</a:t>
            </a:r>
            <a:endParaRPr lang="en-US" dirty="0"/>
          </a:p>
        </p:txBody>
      </p:sp>
      <p:sp>
        <p:nvSpPr>
          <p:cNvPr id="4" name="Content Placeholder 3"/>
          <p:cNvSpPr>
            <a:spLocks noGrp="1"/>
          </p:cNvSpPr>
          <p:nvPr>
            <p:ph sz="half" idx="2"/>
          </p:nvPr>
        </p:nvSpPr>
        <p:spPr>
          <a:xfrm>
            <a:off x="5376672" y="1371599"/>
            <a:ext cx="3538728" cy="5212080"/>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600x800 Image with Text (R/L)">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3538728" cy="914400"/>
          </a:xfrm>
        </p:spPr>
        <p:txBody>
          <a:bodyPr>
            <a:noAutofit/>
          </a:bodyPr>
          <a:lstStyle>
            <a:lvl1pPr>
              <a:defRPr sz="2800">
                <a:effectLst>
                  <a:outerShdw blurRad="50800" dist="38100" dir="8100000" algn="tr" rotWithShape="0">
                    <a:prstClr val="black">
                      <a:alpha val="40000"/>
                    </a:prstClr>
                  </a:outerShdw>
                </a:effectLst>
              </a:defRPr>
            </a:lvl1pPr>
          </a:lstStyle>
          <a:p>
            <a:r>
              <a:rPr lang="en-US" smtClean="0"/>
              <a:t>Click to edit Master title style</a:t>
            </a:r>
            <a:endParaRPr lang="en-US" dirty="0"/>
          </a:p>
        </p:txBody>
      </p:sp>
      <p:sp>
        <p:nvSpPr>
          <p:cNvPr id="3" name="Content Placeholder 2"/>
          <p:cNvSpPr>
            <a:spLocks noGrp="1"/>
          </p:cNvSpPr>
          <p:nvPr>
            <p:ph sz="half" idx="1" hasCustomPrompt="1"/>
          </p:nvPr>
        </p:nvSpPr>
        <p:spPr>
          <a:xfrm>
            <a:off x="3995928" y="0"/>
            <a:ext cx="5148072" cy="6858000"/>
          </a:xfrm>
          <a:effectLst>
            <a:outerShdw blurRad="50800" dist="38100" dir="10800000" algn="r" rotWithShape="0">
              <a:prstClr val="black">
                <a:alpha val="40000"/>
              </a:prstClr>
            </a:outerShdw>
          </a:effectLst>
        </p:spPr>
        <p:txBody>
          <a:bodyPr/>
          <a:lstStyle>
            <a:lvl1pPr>
              <a:buNone/>
              <a:defRPr sz="2800">
                <a:effectLst/>
              </a:defRPr>
            </a:lvl1pPr>
            <a:lvl2pPr>
              <a:defRPr sz="2400">
                <a:effectLst/>
              </a:defRPr>
            </a:lvl2pPr>
            <a:lvl3pPr>
              <a:defRPr sz="2000">
                <a:effectLst/>
              </a:defRPr>
            </a:lvl3pPr>
            <a:lvl4pPr>
              <a:defRPr sz="1800">
                <a:effectLst/>
              </a:defRPr>
            </a:lvl4pPr>
            <a:lvl5pPr>
              <a:defRPr sz="1800">
                <a:effectLst/>
              </a:defRPr>
            </a:lvl5pPr>
            <a:lvl6pPr>
              <a:defRPr sz="1800"/>
            </a:lvl6pPr>
            <a:lvl7pPr>
              <a:defRPr sz="1800"/>
            </a:lvl7pPr>
            <a:lvl8pPr>
              <a:defRPr sz="1800"/>
            </a:lvl8pPr>
            <a:lvl9pPr>
              <a:defRPr sz="1800"/>
            </a:lvl9pPr>
          </a:lstStyle>
          <a:p>
            <a:pPr lvl="0"/>
            <a:r>
              <a:rPr lang="en-US" dirty="0" smtClean="0"/>
              <a:t>Place Image Here</a:t>
            </a:r>
            <a:endParaRPr lang="en-US" dirty="0"/>
          </a:p>
        </p:txBody>
      </p:sp>
      <p:sp>
        <p:nvSpPr>
          <p:cNvPr id="4" name="Content Placeholder 3"/>
          <p:cNvSpPr>
            <a:spLocks noGrp="1"/>
          </p:cNvSpPr>
          <p:nvPr>
            <p:ph sz="half" idx="2"/>
          </p:nvPr>
        </p:nvSpPr>
        <p:spPr>
          <a:xfrm>
            <a:off x="228600" y="1371599"/>
            <a:ext cx="3538728" cy="5212080"/>
          </a:xfrm>
        </p:spPr>
        <p:txBody>
          <a:bodyPr/>
          <a:lstStyle>
            <a:lvl1pPr>
              <a:defRPr sz="2400">
                <a:effectLst/>
              </a:defRPr>
            </a:lvl1pPr>
            <a:lvl2pPr>
              <a:defRPr sz="2000">
                <a:effectLst/>
              </a:defRPr>
            </a:lvl2pPr>
            <a:lvl3pPr>
              <a:defRPr sz="1800">
                <a:effectLst/>
              </a:defRPr>
            </a:lvl3pPr>
            <a:lvl4pPr>
              <a:defRPr sz="1600">
                <a:effectLst/>
              </a:defRPr>
            </a:lvl4pPr>
            <a:lvl5pPr>
              <a:defRPr sz="1400">
                <a:effectLs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720x540 Image and Text (R/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28600" y="1527048"/>
            <a:ext cx="1600200" cy="5178552"/>
          </a:xfrm>
        </p:spPr>
        <p:txBody>
          <a:bodyPr>
            <a:normAutofit/>
          </a:bodyPr>
          <a:lstStyle>
            <a:lvl1pPr marL="119063" indent="-119063">
              <a:defRPr sz="2000">
                <a:effectLst/>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2057400" y="1527047"/>
            <a:ext cx="6858000" cy="5148072"/>
          </a:xfrm>
          <a:ln w="25400">
            <a:solidFill>
              <a:schemeClr val="bg1"/>
            </a:solidFill>
          </a:ln>
          <a:effectLst/>
        </p:spPr>
        <p:txBody>
          <a:bodyPr/>
          <a:lstStyle>
            <a:lvl1pPr>
              <a:buNone/>
              <a:defRPr sz="2800">
                <a:effectLst/>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720x540 image with text (L/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315200" y="1527048"/>
            <a:ext cx="1600200" cy="5178552"/>
          </a:xfrm>
        </p:spPr>
        <p:txBody>
          <a:bodyPr>
            <a:normAutofit/>
          </a:bodyPr>
          <a:lstStyle>
            <a:lvl1pPr marL="119063" indent="-119063">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228600" y="1527047"/>
            <a:ext cx="6858000" cy="5148072"/>
          </a:xfrm>
          <a:ln w="25400">
            <a:solidFill>
              <a:schemeClr val="bg1"/>
            </a:solidFill>
          </a:ln>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Full Screen Image (1024x768) with Tit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0" y="0"/>
            <a:ext cx="9144000" cy="6857999"/>
          </a:xfrm>
        </p:spPr>
        <p:txBody>
          <a:bodyPr/>
          <a:lstStyle>
            <a:lvl1pPr>
              <a:buNone/>
              <a:defRPr/>
            </a:lvl1pPr>
          </a:lstStyle>
          <a:p>
            <a:pPr lvl="0"/>
            <a:r>
              <a:rPr lang="en-US" dirty="0" smtClean="0"/>
              <a:t>Place Image Here</a:t>
            </a:r>
            <a:endParaRPr lang="en-US" dirty="0"/>
          </a:p>
        </p:txBody>
      </p:sp>
      <p:sp>
        <p:nvSpPr>
          <p:cNvPr id="2" name="Title 1"/>
          <p:cNvSpPr>
            <a:spLocks noGrp="1"/>
          </p:cNvSpPr>
          <p:nvPr>
            <p:ph type="title"/>
          </p:nvPr>
        </p:nvSpPr>
        <p:spPr>
          <a:xfrm>
            <a:off x="457200" y="482025"/>
            <a:ext cx="8229600" cy="584775"/>
          </a:xfrm>
          <a:solidFill>
            <a:schemeClr val="tx1">
              <a:alpha val="75000"/>
            </a:schemeClr>
          </a:solidFill>
          <a:ln w="25400">
            <a:solidFill>
              <a:schemeClr val="bg1"/>
            </a:solidFill>
          </a:ln>
        </p:spPr>
        <p:txBody>
          <a:bodyPr>
            <a:spAutoFit/>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500x500 Image with Text (L/R)">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smtClean="0"/>
              <a:t>Click to edit Master title style</a:t>
            </a:r>
            <a:endParaRPr lang="en-US" dirty="0"/>
          </a:p>
        </p:txBody>
      </p:sp>
      <p:sp>
        <p:nvSpPr>
          <p:cNvPr id="3" name="Content Placeholder 2"/>
          <p:cNvSpPr>
            <a:spLocks noGrp="1"/>
          </p:cNvSpPr>
          <p:nvPr>
            <p:ph sz="half" idx="1"/>
          </p:nvPr>
        </p:nvSpPr>
        <p:spPr>
          <a:xfrm>
            <a:off x="5257800" y="1600200"/>
            <a:ext cx="3657600" cy="4764024"/>
          </a:xfrm>
        </p:spPr>
        <p:txBody>
          <a:bodyPr/>
          <a:lstStyle>
            <a:lvl1pPr marL="228600" indent="-228600">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228600" y="1600200"/>
            <a:ext cx="4764024" cy="4764024"/>
          </a:xfrm>
          <a:ln w="25400">
            <a:solidFill>
              <a:schemeClr val="bg1"/>
            </a:solidFill>
          </a:ln>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500x500 Image with Text (R/L)">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smtClean="0"/>
              <a:t>Click to edit Master title style</a:t>
            </a:r>
            <a:endParaRPr lang="en-US" dirty="0"/>
          </a:p>
        </p:txBody>
      </p:sp>
      <p:sp>
        <p:nvSpPr>
          <p:cNvPr id="3" name="Content Placeholder 2"/>
          <p:cNvSpPr>
            <a:spLocks noGrp="1"/>
          </p:cNvSpPr>
          <p:nvPr>
            <p:ph sz="half" idx="1"/>
          </p:nvPr>
        </p:nvSpPr>
        <p:spPr>
          <a:xfrm>
            <a:off x="228600" y="1600200"/>
            <a:ext cx="3657600" cy="4764024"/>
          </a:xfrm>
        </p:spPr>
        <p:txBody>
          <a:bodyPr/>
          <a:lstStyle>
            <a:lvl1pPr marL="228600" indent="-228600">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4114800" y="1600200"/>
            <a:ext cx="4764024" cy="4764024"/>
          </a:xfrm>
          <a:ln w="25400">
            <a:solidFill>
              <a:schemeClr val="bg1"/>
            </a:solidFill>
          </a:ln>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600x600 Image with Text (L/R)">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457200"/>
          </a:xfrm>
        </p:spPr>
        <p:txBody>
          <a:bodyPr>
            <a:normAutofit/>
          </a:bodyPr>
          <a:lstStyle>
            <a:lvl1pPr>
              <a:defRPr sz="3200"/>
            </a:lvl1pPr>
          </a:lstStyle>
          <a:p>
            <a:r>
              <a:rPr lang="en-US" smtClean="0"/>
              <a:t>Click to edit Master title style</a:t>
            </a:r>
            <a:endParaRPr lang="en-US" dirty="0"/>
          </a:p>
        </p:txBody>
      </p:sp>
      <p:sp>
        <p:nvSpPr>
          <p:cNvPr id="3" name="Content Placeholder 2"/>
          <p:cNvSpPr>
            <a:spLocks noGrp="1"/>
          </p:cNvSpPr>
          <p:nvPr>
            <p:ph sz="half" idx="1"/>
          </p:nvPr>
        </p:nvSpPr>
        <p:spPr>
          <a:xfrm>
            <a:off x="6172200" y="914400"/>
            <a:ext cx="2743200" cy="5715000"/>
          </a:xfrm>
        </p:spPr>
        <p:txBody>
          <a:bodyPr>
            <a:normAutofit/>
          </a:bodyPr>
          <a:lstStyle>
            <a:lvl1pPr marL="119063" indent="-119063">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228600" y="914400"/>
            <a:ext cx="5715000" cy="5715000"/>
          </a:xfrm>
          <a:ln w="25400">
            <a:solidFill>
              <a:schemeClr val="bg1"/>
            </a:solidFill>
          </a:ln>
          <a:effectLst/>
        </p:spPr>
        <p:txBody>
          <a:bodyPr/>
          <a:lstStyle>
            <a:lvl1pPr>
              <a:buNone/>
              <a:defRPr sz="2800">
                <a:effectLst/>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600x600 image with text (R/L)">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457200"/>
          </a:xfrm>
        </p:spPr>
        <p:txBody>
          <a:bodyPr>
            <a:normAutofit/>
          </a:bodyPr>
          <a:lstStyle>
            <a:lvl1pPr>
              <a:defRPr sz="3200"/>
            </a:lvl1pPr>
          </a:lstStyle>
          <a:p>
            <a:r>
              <a:rPr lang="en-US" smtClean="0"/>
              <a:t>Click to edit Master title style</a:t>
            </a:r>
            <a:endParaRPr lang="en-US" dirty="0"/>
          </a:p>
        </p:txBody>
      </p:sp>
      <p:sp>
        <p:nvSpPr>
          <p:cNvPr id="3" name="Content Placeholder 2"/>
          <p:cNvSpPr>
            <a:spLocks noGrp="1"/>
          </p:cNvSpPr>
          <p:nvPr>
            <p:ph sz="half" idx="1"/>
          </p:nvPr>
        </p:nvSpPr>
        <p:spPr>
          <a:xfrm>
            <a:off x="228600" y="914400"/>
            <a:ext cx="2743200" cy="5715000"/>
          </a:xfrm>
        </p:spPr>
        <p:txBody>
          <a:bodyPr>
            <a:normAutofit/>
          </a:bodyPr>
          <a:lstStyle>
            <a:lvl1pPr marL="119063" indent="-119063">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3200400" y="914400"/>
            <a:ext cx="5715000" cy="5715000"/>
          </a:xfrm>
          <a:ln w="25400">
            <a:solidFill>
              <a:schemeClr val="bg1"/>
            </a:solidFill>
          </a:ln>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500x500 side-by-side 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457200"/>
          </a:xfrm>
        </p:spPr>
        <p:txBody>
          <a:bodyPr/>
          <a:lstStyle/>
          <a:p>
            <a:r>
              <a:rPr lang="en-US" smtClean="0"/>
              <a:t>Click to edit Master title style</a:t>
            </a:r>
            <a:endParaRPr lang="en-US" dirty="0"/>
          </a:p>
        </p:txBody>
      </p:sp>
      <p:sp>
        <p:nvSpPr>
          <p:cNvPr id="11" name="Content Placeholder 10"/>
          <p:cNvSpPr>
            <a:spLocks noGrp="1"/>
          </p:cNvSpPr>
          <p:nvPr>
            <p:ph sz="quarter" idx="15" hasCustomPrompt="1"/>
          </p:nvPr>
        </p:nvSpPr>
        <p:spPr>
          <a:xfrm>
            <a:off x="228600" y="1600200"/>
            <a:ext cx="4233672" cy="4233672"/>
          </a:xfrm>
          <a:ln w="25400">
            <a:solidFill>
              <a:schemeClr val="bg1"/>
            </a:solidFill>
          </a:ln>
        </p:spPr>
        <p:txBody>
          <a:bodyPr/>
          <a:lstStyle>
            <a:lvl1pPr>
              <a:buNone/>
              <a:defRPr/>
            </a:lvl1pPr>
            <a:lvl2pPr>
              <a:buNone/>
              <a:defRPr/>
            </a:lvl2pPr>
            <a:lvl3pPr>
              <a:buNone/>
              <a:defRPr/>
            </a:lvl3pPr>
            <a:lvl4pPr>
              <a:buNone/>
              <a:defRPr/>
            </a:lvl4pPr>
            <a:lvl5pPr>
              <a:buNone/>
              <a:defRPr/>
            </a:lvl5pPr>
          </a:lstStyle>
          <a:p>
            <a:pPr lvl="0"/>
            <a:r>
              <a:rPr lang="en-US" dirty="0" smtClean="0"/>
              <a:t>Place Image Here</a:t>
            </a:r>
            <a:endParaRPr lang="en-US" dirty="0"/>
          </a:p>
        </p:txBody>
      </p:sp>
      <p:sp>
        <p:nvSpPr>
          <p:cNvPr id="12" name="Content Placeholder 10"/>
          <p:cNvSpPr>
            <a:spLocks noGrp="1"/>
          </p:cNvSpPr>
          <p:nvPr>
            <p:ph sz="quarter" idx="16" hasCustomPrompt="1"/>
          </p:nvPr>
        </p:nvSpPr>
        <p:spPr>
          <a:xfrm>
            <a:off x="4681728" y="1600200"/>
            <a:ext cx="4233672" cy="4233672"/>
          </a:xfrm>
          <a:ln w="25400">
            <a:solidFill>
              <a:schemeClr val="bg1"/>
            </a:solidFill>
          </a:ln>
        </p:spPr>
        <p:txBody>
          <a:bodyPr/>
          <a:lstStyle>
            <a:lvl1pPr>
              <a:buNone/>
              <a:defRPr/>
            </a:lvl1pPr>
            <a:lvl2pPr>
              <a:buNone/>
              <a:defRPr/>
            </a:lvl2pPr>
            <a:lvl3pPr>
              <a:buNone/>
              <a:defRPr/>
            </a:lvl3pPr>
            <a:lvl4pPr>
              <a:buNone/>
              <a:defRPr/>
            </a:lvl4pPr>
            <a:lvl5pPr>
              <a:buNone/>
              <a:defRPr/>
            </a:lvl5pPr>
          </a:lstStyle>
          <a:p>
            <a:pPr lvl="0"/>
            <a:r>
              <a:rPr lang="en-US" dirty="0" smtClean="0"/>
              <a:t>Place Image Here</a:t>
            </a:r>
            <a:endParaRPr lang="en-US" dirty="0"/>
          </a:p>
        </p:txBody>
      </p:sp>
      <p:sp>
        <p:nvSpPr>
          <p:cNvPr id="19" name="Text Placeholder 18"/>
          <p:cNvSpPr>
            <a:spLocks noGrp="1"/>
          </p:cNvSpPr>
          <p:nvPr>
            <p:ph type="body" sz="quarter" idx="20" hasCustomPrompt="1"/>
          </p:nvPr>
        </p:nvSpPr>
        <p:spPr>
          <a:xfrm>
            <a:off x="228600" y="914400"/>
            <a:ext cx="4233672" cy="457200"/>
          </a:xfrm>
        </p:spPr>
        <p:txBody>
          <a:bodyPr/>
          <a:lstStyle>
            <a:lvl1pPr algn="ctr">
              <a:buNone/>
              <a:defRPr b="1">
                <a:solidFill>
                  <a:srgbClr val="714480"/>
                </a:solidFill>
              </a:defRPr>
            </a:lvl1pPr>
          </a:lstStyle>
          <a:p>
            <a:pPr lvl="0"/>
            <a:r>
              <a:rPr lang="en-US" dirty="0" smtClean="0"/>
              <a:t>Type Image Title</a:t>
            </a:r>
            <a:endParaRPr lang="en-US" dirty="0"/>
          </a:p>
        </p:txBody>
      </p:sp>
      <p:sp>
        <p:nvSpPr>
          <p:cNvPr id="20" name="Text Placeholder 18"/>
          <p:cNvSpPr>
            <a:spLocks noGrp="1"/>
          </p:cNvSpPr>
          <p:nvPr>
            <p:ph type="body" sz="quarter" idx="21" hasCustomPrompt="1"/>
          </p:nvPr>
        </p:nvSpPr>
        <p:spPr>
          <a:xfrm>
            <a:off x="4681728" y="914400"/>
            <a:ext cx="4233672" cy="457200"/>
          </a:xfrm>
        </p:spPr>
        <p:txBody>
          <a:bodyPr/>
          <a:lstStyle>
            <a:lvl1pPr algn="ctr">
              <a:buNone/>
              <a:defRPr b="1">
                <a:solidFill>
                  <a:srgbClr val="714480"/>
                </a:solidFill>
              </a:defRPr>
            </a:lvl1pPr>
          </a:lstStyle>
          <a:p>
            <a:pPr lvl="0"/>
            <a:r>
              <a:rPr lang="en-US" dirty="0" smtClean="0"/>
              <a:t>Type Image Title</a:t>
            </a:r>
            <a:endParaRPr lang="en-US" dirty="0"/>
          </a:p>
        </p:txBody>
      </p:sp>
      <p:sp>
        <p:nvSpPr>
          <p:cNvPr id="22" name="Text Placeholder 21"/>
          <p:cNvSpPr>
            <a:spLocks noGrp="1"/>
          </p:cNvSpPr>
          <p:nvPr>
            <p:ph type="body" sz="quarter" idx="22"/>
          </p:nvPr>
        </p:nvSpPr>
        <p:spPr>
          <a:xfrm>
            <a:off x="228600" y="6062472"/>
            <a:ext cx="8686800" cy="566928"/>
          </a:xfrm>
        </p:spPr>
        <p:txBody>
          <a:bodyPr/>
          <a:lstStyle>
            <a:lvl1pPr>
              <a:buNone/>
              <a:defRPr sz="2000"/>
            </a:lvl1pPr>
          </a:lstStyle>
          <a:p>
            <a:pPr lvl="0"/>
            <a:r>
              <a:rPr lang="en-US" smtClean="0"/>
              <a:t>Click to edit Master text styles</a:t>
            </a: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HCI Image with Text (R/L)">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914400"/>
          </a:xfrm>
        </p:spPr>
        <p:txBody>
          <a:bodyPr>
            <a:normAutofit/>
          </a:bodyPr>
          <a:lstStyle>
            <a:lvl1pPr>
              <a:defRPr sz="3200"/>
            </a:lvl1pPr>
          </a:lstStyle>
          <a:p>
            <a:r>
              <a:rPr lang="en-US" smtClean="0"/>
              <a:t>Click to edit Master title style</a:t>
            </a:r>
            <a:endParaRPr lang="en-US" dirty="0"/>
          </a:p>
        </p:txBody>
      </p:sp>
      <p:sp>
        <p:nvSpPr>
          <p:cNvPr id="3" name="Content Placeholder 2"/>
          <p:cNvSpPr>
            <a:spLocks noGrp="1"/>
          </p:cNvSpPr>
          <p:nvPr>
            <p:ph sz="half" idx="1"/>
          </p:nvPr>
        </p:nvSpPr>
        <p:spPr>
          <a:xfrm>
            <a:off x="228600" y="1600200"/>
            <a:ext cx="3383280" cy="4764024"/>
          </a:xfrm>
        </p:spPr>
        <p:txBody>
          <a:bodyPr>
            <a:normAutofit/>
          </a:bodyPr>
          <a:lstStyle>
            <a:lvl1pPr marL="119063" indent="-119063">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3794760" y="1600200"/>
            <a:ext cx="5120640" cy="4764024"/>
          </a:xfrm>
          <a:ln w="25400">
            <a:noFill/>
          </a:ln>
          <a:effectLst>
            <a:outerShdw blurRad="50800" dist="38100" dir="2700000" algn="tl" rotWithShape="0">
              <a:prstClr val="black">
                <a:alpha val="40000"/>
              </a:prstClr>
            </a:outerShdw>
          </a:effectLst>
        </p:spPr>
        <p:txBody>
          <a:bodyPr/>
          <a:lstStyle>
            <a:lvl1pPr>
              <a:buNone/>
              <a:defRPr sz="2800">
                <a:effectLst/>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HCI Image with Text (L/R)">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914400"/>
          </a:xfrm>
        </p:spPr>
        <p:txBody>
          <a:bodyPr>
            <a:normAutofit/>
          </a:bodyPr>
          <a:lstStyle>
            <a:lvl1pPr>
              <a:defRPr sz="3200"/>
            </a:lvl1pPr>
          </a:lstStyle>
          <a:p>
            <a:r>
              <a:rPr lang="en-US" smtClean="0"/>
              <a:t>Click to edit Master title style</a:t>
            </a:r>
            <a:endParaRPr lang="en-US" dirty="0"/>
          </a:p>
        </p:txBody>
      </p:sp>
      <p:sp>
        <p:nvSpPr>
          <p:cNvPr id="4" name="Content Placeholder 3"/>
          <p:cNvSpPr>
            <a:spLocks noGrp="1"/>
          </p:cNvSpPr>
          <p:nvPr>
            <p:ph sz="half" idx="2" hasCustomPrompt="1"/>
          </p:nvPr>
        </p:nvSpPr>
        <p:spPr>
          <a:xfrm>
            <a:off x="228600" y="1600200"/>
            <a:ext cx="5120640" cy="4764024"/>
          </a:xfrm>
          <a:ln w="25400">
            <a:noFill/>
          </a:ln>
          <a:effectLst>
            <a:outerShdw blurRad="50800" dist="38100" dir="2700000" algn="tl" rotWithShape="0">
              <a:prstClr val="black">
                <a:alpha val="40000"/>
              </a:prstClr>
            </a:outerShdw>
          </a:effectLst>
        </p:spPr>
        <p:txBody>
          <a:bodyPr/>
          <a:lstStyle>
            <a:lvl1pPr>
              <a:buNone/>
              <a:defRPr sz="2800">
                <a:effectLst/>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
        <p:nvSpPr>
          <p:cNvPr id="3" name="Content Placeholder 2"/>
          <p:cNvSpPr>
            <a:spLocks noGrp="1"/>
          </p:cNvSpPr>
          <p:nvPr>
            <p:ph sz="half" idx="1"/>
          </p:nvPr>
        </p:nvSpPr>
        <p:spPr>
          <a:xfrm>
            <a:off x="5532120" y="1600200"/>
            <a:ext cx="3383280" cy="4764024"/>
          </a:xfrm>
        </p:spPr>
        <p:txBody>
          <a:bodyPr>
            <a:normAutofit/>
          </a:bodyPr>
          <a:lstStyle>
            <a:lvl1pPr marL="119063" indent="-119063">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RPG Horizontal Image with Text Below">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914400"/>
          </a:xfrm>
        </p:spPr>
        <p:txBody>
          <a:bodyPr>
            <a:normAutofit/>
          </a:bodyPr>
          <a:lstStyle>
            <a:lvl1pPr>
              <a:defRPr sz="3200"/>
            </a:lvl1pPr>
          </a:lstStyle>
          <a:p>
            <a:r>
              <a:rPr lang="en-US" smtClean="0"/>
              <a:t>Click to edit Master title style</a:t>
            </a:r>
            <a:endParaRPr lang="en-US" dirty="0"/>
          </a:p>
        </p:txBody>
      </p:sp>
      <p:sp>
        <p:nvSpPr>
          <p:cNvPr id="4" name="Content Placeholder 3"/>
          <p:cNvSpPr>
            <a:spLocks noGrp="1"/>
          </p:cNvSpPr>
          <p:nvPr>
            <p:ph sz="half" idx="2" hasCustomPrompt="1"/>
          </p:nvPr>
        </p:nvSpPr>
        <p:spPr>
          <a:xfrm>
            <a:off x="228600" y="1371600"/>
            <a:ext cx="8686800" cy="2514600"/>
          </a:xfrm>
          <a:ln w="25400">
            <a:noFill/>
          </a:ln>
          <a:effectLst>
            <a:outerShdw blurRad="50800" dist="38100" dir="2700000" algn="tl" rotWithShape="0">
              <a:prstClr val="black">
                <a:alpha val="40000"/>
              </a:prstClr>
            </a:outerShdw>
          </a:effectLst>
        </p:spPr>
        <p:txBody>
          <a:bodyPr/>
          <a:lstStyle>
            <a:lvl1pPr>
              <a:buNone/>
              <a:defRPr sz="2800">
                <a:effectLst/>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
        <p:nvSpPr>
          <p:cNvPr id="3" name="Content Placeholder 2"/>
          <p:cNvSpPr>
            <a:spLocks noGrp="1"/>
          </p:cNvSpPr>
          <p:nvPr>
            <p:ph sz="half" idx="1"/>
          </p:nvPr>
        </p:nvSpPr>
        <p:spPr>
          <a:xfrm>
            <a:off x="228600" y="4114800"/>
            <a:ext cx="8686800" cy="2514600"/>
          </a:xfrm>
        </p:spPr>
        <p:txBody>
          <a:bodyPr>
            <a:normAutofit/>
          </a:bodyPr>
          <a:lstStyle>
            <a:lvl1pPr marL="228600" indent="-228600">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RPG Vertical Image with Text (L/R)">
    <p:spTree>
      <p:nvGrpSpPr>
        <p:cNvPr id="1" name=""/>
        <p:cNvGrpSpPr/>
        <p:nvPr/>
      </p:nvGrpSpPr>
      <p:grpSpPr>
        <a:xfrm>
          <a:off x="0" y="0"/>
          <a:ext cx="0" cy="0"/>
          <a:chOff x="0" y="0"/>
          <a:chExt cx="0" cy="0"/>
        </a:xfrm>
      </p:grpSpPr>
      <p:sp>
        <p:nvSpPr>
          <p:cNvPr id="2" name="Title 1"/>
          <p:cNvSpPr>
            <a:spLocks noGrp="1"/>
          </p:cNvSpPr>
          <p:nvPr>
            <p:ph type="title"/>
          </p:nvPr>
        </p:nvSpPr>
        <p:spPr>
          <a:xfrm>
            <a:off x="5257800" y="228600"/>
            <a:ext cx="3657600" cy="914400"/>
          </a:xfrm>
        </p:spPr>
        <p:txBody>
          <a:bodyPr>
            <a:noAutofit/>
          </a:bodyPr>
          <a:lstStyle>
            <a:lvl1pPr>
              <a:defRPr sz="2800"/>
            </a:lvl1pPr>
          </a:lstStyle>
          <a:p>
            <a:r>
              <a:rPr lang="en-US" smtClean="0"/>
              <a:t>Click to edit Master title style</a:t>
            </a:r>
            <a:endParaRPr lang="en-US" dirty="0"/>
          </a:p>
        </p:txBody>
      </p:sp>
      <p:sp>
        <p:nvSpPr>
          <p:cNvPr id="3" name="Content Placeholder 2"/>
          <p:cNvSpPr>
            <a:spLocks noGrp="1"/>
          </p:cNvSpPr>
          <p:nvPr>
            <p:ph sz="half" idx="1" hasCustomPrompt="1"/>
          </p:nvPr>
        </p:nvSpPr>
        <p:spPr>
          <a:xfrm>
            <a:off x="228600" y="228600"/>
            <a:ext cx="4800600" cy="6400800"/>
          </a:xfrm>
          <a:effectLst>
            <a:outerShdw blurRad="50800" dist="38100" dir="2700000" algn="tl" rotWithShape="0">
              <a:prstClr val="black">
                <a:alpha val="40000"/>
              </a:prstClr>
            </a:outerShdw>
          </a:effectLst>
        </p:spPr>
        <p:txBody>
          <a:bodyPr/>
          <a:lstStyle>
            <a:lvl1pPr>
              <a:buNone/>
              <a:defRPr sz="2800">
                <a:effectLst/>
              </a:defRPr>
            </a:lvl1pPr>
            <a:lvl2pPr>
              <a:defRPr sz="2400">
                <a:effectLst/>
              </a:defRPr>
            </a:lvl2pPr>
            <a:lvl3pPr>
              <a:defRPr sz="2000">
                <a:effectLst/>
              </a:defRPr>
            </a:lvl3pPr>
            <a:lvl4pPr>
              <a:defRPr sz="1800">
                <a:effectLst/>
              </a:defRPr>
            </a:lvl4pPr>
            <a:lvl5pPr>
              <a:defRPr sz="1800">
                <a:effectLst/>
              </a:defRPr>
            </a:lvl5pPr>
            <a:lvl6pPr>
              <a:defRPr sz="1800"/>
            </a:lvl6pPr>
            <a:lvl7pPr>
              <a:defRPr sz="1800"/>
            </a:lvl7pPr>
            <a:lvl8pPr>
              <a:defRPr sz="1800"/>
            </a:lvl8pPr>
            <a:lvl9pPr>
              <a:defRPr sz="1800"/>
            </a:lvl9pPr>
          </a:lstStyle>
          <a:p>
            <a:pPr lvl="0"/>
            <a:r>
              <a:rPr lang="en-US" dirty="0" smtClean="0"/>
              <a:t>Place Image Here</a:t>
            </a:r>
            <a:endParaRPr lang="en-US" dirty="0"/>
          </a:p>
        </p:txBody>
      </p:sp>
      <p:sp>
        <p:nvSpPr>
          <p:cNvPr id="4" name="Content Placeholder 3"/>
          <p:cNvSpPr>
            <a:spLocks noGrp="1"/>
          </p:cNvSpPr>
          <p:nvPr>
            <p:ph sz="half" idx="2"/>
          </p:nvPr>
        </p:nvSpPr>
        <p:spPr>
          <a:xfrm>
            <a:off x="5257800" y="1371599"/>
            <a:ext cx="3657600" cy="5257800"/>
          </a:xfrm>
        </p:spPr>
        <p:txBody>
          <a:bodyPr/>
          <a:lstStyle>
            <a:lvl1pPr marL="119063" indent="-119063">
              <a:defRPr sz="2400"/>
            </a:lvl1pPr>
            <a:lvl2pPr marL="576263" indent="-119063">
              <a:defRPr sz="2000"/>
            </a:lvl2pPr>
            <a:lvl3pPr marL="1033463" indent="-119063">
              <a:tabLst/>
              <a:defRPr sz="1800"/>
            </a:lvl3pPr>
            <a:lvl4pPr marL="1490663" indent="-119063">
              <a:defRPr sz="1600"/>
            </a:lvl4pPr>
            <a:lvl5pPr marL="1947863" indent="-119063">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RPG Vertical Image with Text (R/L)">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3657600" cy="914400"/>
          </a:xfrm>
        </p:spPr>
        <p:txBody>
          <a:bodyPr>
            <a:noAutofit/>
          </a:bodyPr>
          <a:lstStyle>
            <a:lvl1pPr>
              <a:defRPr sz="2800"/>
            </a:lvl1pPr>
          </a:lstStyle>
          <a:p>
            <a:r>
              <a:rPr lang="en-US" smtClean="0"/>
              <a:t>Click to edit Master title style</a:t>
            </a:r>
            <a:endParaRPr lang="en-US" dirty="0"/>
          </a:p>
        </p:txBody>
      </p:sp>
      <p:sp>
        <p:nvSpPr>
          <p:cNvPr id="3" name="Content Placeholder 2"/>
          <p:cNvSpPr>
            <a:spLocks noGrp="1"/>
          </p:cNvSpPr>
          <p:nvPr>
            <p:ph sz="half" idx="1" hasCustomPrompt="1"/>
          </p:nvPr>
        </p:nvSpPr>
        <p:spPr>
          <a:xfrm>
            <a:off x="4114800" y="228600"/>
            <a:ext cx="4800600" cy="6400800"/>
          </a:xfrm>
          <a:effectLst>
            <a:outerShdw blurRad="50800" dist="38100" dir="2700000" algn="tl" rotWithShape="0">
              <a:prstClr val="black">
                <a:alpha val="40000"/>
              </a:prstClr>
            </a:outerShdw>
          </a:effectLst>
        </p:spPr>
        <p:txBody>
          <a:bodyPr/>
          <a:lstStyle>
            <a:lvl1pPr>
              <a:buNone/>
              <a:defRPr sz="2800">
                <a:effectLst/>
              </a:defRPr>
            </a:lvl1pPr>
            <a:lvl2pPr>
              <a:defRPr sz="2400">
                <a:effectLst/>
              </a:defRPr>
            </a:lvl2pPr>
            <a:lvl3pPr>
              <a:defRPr sz="2000">
                <a:effectLst/>
              </a:defRPr>
            </a:lvl3pPr>
            <a:lvl4pPr>
              <a:defRPr sz="1800">
                <a:effectLst/>
              </a:defRPr>
            </a:lvl4pPr>
            <a:lvl5pPr>
              <a:defRPr sz="1800">
                <a:effectLst/>
              </a:defRPr>
            </a:lvl5pPr>
            <a:lvl6pPr>
              <a:defRPr sz="1800"/>
            </a:lvl6pPr>
            <a:lvl7pPr>
              <a:defRPr sz="1800"/>
            </a:lvl7pPr>
            <a:lvl8pPr>
              <a:defRPr sz="1800"/>
            </a:lvl8pPr>
            <a:lvl9pPr>
              <a:defRPr sz="1800"/>
            </a:lvl9pPr>
          </a:lstStyle>
          <a:p>
            <a:pPr lvl="0"/>
            <a:r>
              <a:rPr lang="en-US" dirty="0" smtClean="0"/>
              <a:t>Place Image Here</a:t>
            </a:r>
            <a:endParaRPr lang="en-US" dirty="0"/>
          </a:p>
        </p:txBody>
      </p:sp>
      <p:sp>
        <p:nvSpPr>
          <p:cNvPr id="4" name="Content Placeholder 3"/>
          <p:cNvSpPr>
            <a:spLocks noGrp="1"/>
          </p:cNvSpPr>
          <p:nvPr>
            <p:ph sz="half" idx="2"/>
          </p:nvPr>
        </p:nvSpPr>
        <p:spPr>
          <a:xfrm>
            <a:off x="228600" y="1371599"/>
            <a:ext cx="3657600" cy="5257800"/>
          </a:xfrm>
        </p:spPr>
        <p:txBody>
          <a:bodyPr/>
          <a:lstStyle>
            <a:lvl1pPr marL="119063" indent="-119063">
              <a:defRPr sz="2400"/>
            </a:lvl1pPr>
            <a:lvl2pPr marL="576263" indent="-119063">
              <a:defRPr sz="2000"/>
            </a:lvl2pPr>
            <a:lvl3pPr marL="1033463" indent="-119063">
              <a:defRPr sz="1800"/>
            </a:lvl3pPr>
            <a:lvl4pPr marL="1490663" indent="-119063">
              <a:defRPr sz="1600"/>
            </a:lvl4pPr>
            <a:lvl5pPr marL="1947863" indent="-119063">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slideLayout" Target="../slideLayouts/slideLayout25.xml"/><Relationship Id="rId3" Type="http://schemas.openxmlformats.org/officeDocument/2006/relationships/slideLayout" Target="../slideLayouts/slideLayout10.xml"/><Relationship Id="rId21" Type="http://schemas.openxmlformats.org/officeDocument/2006/relationships/slideLayout" Target="../slideLayouts/slideLayout28.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slideLayout" Target="../slideLayouts/slideLayout27.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24" Type="http://schemas.openxmlformats.org/officeDocument/2006/relationships/image" Target="../media/image6.png"/><Relationship Id="rId5" Type="http://schemas.openxmlformats.org/officeDocument/2006/relationships/slideLayout" Target="../slideLayouts/slideLayout12.xml"/><Relationship Id="rId15" Type="http://schemas.openxmlformats.org/officeDocument/2006/relationships/slideLayout" Target="../slideLayouts/slideLayout22.xml"/><Relationship Id="rId23" Type="http://schemas.openxmlformats.org/officeDocument/2006/relationships/theme" Target="../theme/theme2.xml"/><Relationship Id="rId10" Type="http://schemas.openxmlformats.org/officeDocument/2006/relationships/slideLayout" Target="../slideLayouts/slideLayout17.xml"/><Relationship Id="rId19" Type="http://schemas.openxmlformats.org/officeDocument/2006/relationships/slideLayout" Target="../slideLayouts/slideLayout26.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 Id="rId22"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19" Type="http://schemas.openxmlformats.org/officeDocument/2006/relationships/theme" Target="../theme/theme3.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slideLayout" Target="../slideLayouts/slideLayout6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19" Type="http://schemas.openxmlformats.org/officeDocument/2006/relationships/theme" Target="../theme/theme4.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slideLayout" Target="../slideLayouts/slideLayout8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slideLayout" Target="../slideLayouts/slideLayout82.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10" Type="http://schemas.openxmlformats.org/officeDocument/2006/relationships/slideLayout" Target="../slideLayouts/slideLayout75.xml"/><Relationship Id="rId19" Type="http://schemas.openxmlformats.org/officeDocument/2006/relationships/theme" Target="../theme/theme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slideLayout" Target="../slideLayouts/slideLayout96.xml"/><Relationship Id="rId18" Type="http://schemas.openxmlformats.org/officeDocument/2006/relationships/slideLayout" Target="../slideLayouts/slideLayout10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17" Type="http://schemas.openxmlformats.org/officeDocument/2006/relationships/slideLayout" Target="../slideLayouts/slideLayout100.xml"/><Relationship Id="rId2" Type="http://schemas.openxmlformats.org/officeDocument/2006/relationships/slideLayout" Target="../slideLayouts/slideLayout85.xml"/><Relationship Id="rId16" Type="http://schemas.openxmlformats.org/officeDocument/2006/relationships/slideLayout" Target="../slideLayouts/slideLayout99.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5" Type="http://schemas.openxmlformats.org/officeDocument/2006/relationships/slideLayout" Target="../slideLayouts/slideLayout98.xml"/><Relationship Id="rId10" Type="http://schemas.openxmlformats.org/officeDocument/2006/relationships/slideLayout" Target="../slideLayouts/slideLayout93.xml"/><Relationship Id="rId19" Type="http://schemas.openxmlformats.org/officeDocument/2006/relationships/theme" Target="../theme/theme6.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slideLayout" Target="../slideLayouts/slideLayout9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slideLayout" Target="../slideLayouts/slideLayout114.xml"/><Relationship Id="rId18" Type="http://schemas.openxmlformats.org/officeDocument/2006/relationships/slideLayout" Target="../slideLayouts/slideLayout119.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slideLayout" Target="../slideLayouts/slideLayout113.xml"/><Relationship Id="rId17" Type="http://schemas.openxmlformats.org/officeDocument/2006/relationships/slideLayout" Target="../slideLayouts/slideLayout118.xml"/><Relationship Id="rId2" Type="http://schemas.openxmlformats.org/officeDocument/2006/relationships/slideLayout" Target="../slideLayouts/slideLayout103.xml"/><Relationship Id="rId16" Type="http://schemas.openxmlformats.org/officeDocument/2006/relationships/slideLayout" Target="../slideLayouts/slideLayout117.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5" Type="http://schemas.openxmlformats.org/officeDocument/2006/relationships/slideLayout" Target="../slideLayouts/slideLayout116.xml"/><Relationship Id="rId10" Type="http://schemas.openxmlformats.org/officeDocument/2006/relationships/slideLayout" Target="../slideLayouts/slideLayout111.xml"/><Relationship Id="rId19" Type="http://schemas.openxmlformats.org/officeDocument/2006/relationships/theme" Target="../theme/theme7.xml"/><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slideLayout" Target="../slideLayouts/slideLayout115.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122.xml"/><Relationship Id="rId2" Type="http://schemas.openxmlformats.org/officeDocument/2006/relationships/slideLayout" Target="../slideLayouts/slideLayout121.xml"/><Relationship Id="rId1" Type="http://schemas.openxmlformats.org/officeDocument/2006/relationships/slideLayout" Target="../slideLayouts/slideLayout120.xml"/><Relationship Id="rId6" Type="http://schemas.openxmlformats.org/officeDocument/2006/relationships/image" Target="../media/image1.jpeg"/><Relationship Id="rId5" Type="http://schemas.openxmlformats.org/officeDocument/2006/relationships/tags" Target="../tags/tag6.xml"/><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slideLayout" Target="../slideLayouts/slideLayout135.xml"/><Relationship Id="rId18" Type="http://schemas.openxmlformats.org/officeDocument/2006/relationships/slideLayout" Target="../slideLayouts/slideLayout140.xml"/><Relationship Id="rId26" Type="http://schemas.openxmlformats.org/officeDocument/2006/relationships/image" Target="../media/image6.png"/><Relationship Id="rId3" Type="http://schemas.openxmlformats.org/officeDocument/2006/relationships/slideLayout" Target="../slideLayouts/slideLayout125.xml"/><Relationship Id="rId21" Type="http://schemas.openxmlformats.org/officeDocument/2006/relationships/slideLayout" Target="../slideLayouts/slideLayout143.xml"/><Relationship Id="rId7" Type="http://schemas.openxmlformats.org/officeDocument/2006/relationships/slideLayout" Target="../slideLayouts/slideLayout129.xml"/><Relationship Id="rId12" Type="http://schemas.openxmlformats.org/officeDocument/2006/relationships/slideLayout" Target="../slideLayouts/slideLayout134.xml"/><Relationship Id="rId17" Type="http://schemas.openxmlformats.org/officeDocument/2006/relationships/slideLayout" Target="../slideLayouts/slideLayout139.xml"/><Relationship Id="rId25" Type="http://schemas.openxmlformats.org/officeDocument/2006/relationships/theme" Target="../theme/theme9.xml"/><Relationship Id="rId2" Type="http://schemas.openxmlformats.org/officeDocument/2006/relationships/slideLayout" Target="../slideLayouts/slideLayout124.xml"/><Relationship Id="rId16" Type="http://schemas.openxmlformats.org/officeDocument/2006/relationships/slideLayout" Target="../slideLayouts/slideLayout138.xml"/><Relationship Id="rId20" Type="http://schemas.openxmlformats.org/officeDocument/2006/relationships/slideLayout" Target="../slideLayouts/slideLayout142.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24" Type="http://schemas.openxmlformats.org/officeDocument/2006/relationships/slideLayout" Target="../slideLayouts/slideLayout146.xml"/><Relationship Id="rId5" Type="http://schemas.openxmlformats.org/officeDocument/2006/relationships/slideLayout" Target="../slideLayouts/slideLayout127.xml"/><Relationship Id="rId15" Type="http://schemas.openxmlformats.org/officeDocument/2006/relationships/slideLayout" Target="../slideLayouts/slideLayout137.xml"/><Relationship Id="rId23" Type="http://schemas.openxmlformats.org/officeDocument/2006/relationships/slideLayout" Target="../slideLayouts/slideLayout145.xml"/><Relationship Id="rId10" Type="http://schemas.openxmlformats.org/officeDocument/2006/relationships/slideLayout" Target="../slideLayouts/slideLayout132.xml"/><Relationship Id="rId19" Type="http://schemas.openxmlformats.org/officeDocument/2006/relationships/slideLayout" Target="../slideLayouts/slideLayout141.xml"/><Relationship Id="rId4" Type="http://schemas.openxmlformats.org/officeDocument/2006/relationships/slideLayout" Target="../slideLayouts/slideLayout126.xml"/><Relationship Id="rId9" Type="http://schemas.openxmlformats.org/officeDocument/2006/relationships/slideLayout" Target="../slideLayouts/slideLayout131.xml"/><Relationship Id="rId14" Type="http://schemas.openxmlformats.org/officeDocument/2006/relationships/slideLayout" Target="../slideLayouts/slideLayout136.xml"/><Relationship Id="rId22" Type="http://schemas.openxmlformats.org/officeDocument/2006/relationships/slideLayout" Target="../slideLayouts/slideLayout1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1010096.JPG"/>
          <p:cNvPicPr>
            <a:picLocks noChangeAspect="1"/>
          </p:cNvPicPr>
          <p:nvPr>
            <p:custDataLst>
              <p:tags r:id="rId9"/>
            </p:custDataLst>
          </p:nvPr>
        </p:nvPicPr>
        <p:blipFill>
          <a:blip r:embed="rId10" cstate="print"/>
          <a:srcRect l="2915" r="47557" b="50455"/>
          <a:stretch>
            <a:fillRect/>
          </a:stretch>
        </p:blipFill>
        <p:spPr>
          <a:xfrm>
            <a:off x="0" y="0"/>
            <a:ext cx="9140140" cy="6858000"/>
          </a:xfrm>
          <a:prstGeom prst="rect">
            <a:avLst/>
          </a:prstGeom>
        </p:spPr>
      </p:pic>
      <p:sp>
        <p:nvSpPr>
          <p:cNvPr id="2" name="Title Placeholder 1"/>
          <p:cNvSpPr>
            <a:spLocks noGrp="1"/>
          </p:cNvSpPr>
          <p:nvPr>
            <p:ph type="title"/>
          </p:nvPr>
        </p:nvSpPr>
        <p:spPr>
          <a:xfrm>
            <a:off x="228600" y="228600"/>
            <a:ext cx="868680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8600" y="1371599"/>
            <a:ext cx="5669280" cy="5257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812" r:id="rId5"/>
    <p:sldLayoutId id="2147483815" r:id="rId6"/>
    <p:sldLayoutId id="2147483816" r:id="rId7"/>
  </p:sldLayoutIdLst>
  <p:txStyles>
    <p:titleStyle>
      <a:lvl1pPr algn="ctr" defTabSz="914400" rtl="0" eaLnBrk="1" latinLnBrk="0" hangingPunct="1">
        <a:spcBef>
          <a:spcPct val="0"/>
        </a:spcBef>
        <a:buNone/>
        <a:defRPr sz="3600" kern="1200">
          <a:solidFill>
            <a:srgbClr val="FFFF00"/>
          </a:solidFill>
          <a:effectLst>
            <a:outerShdw blurRad="38100" dist="38100" dir="2700000" algn="tl">
              <a:srgbClr val="000000">
                <a:alpha val="43137"/>
              </a:srgbClr>
            </a:outerShdw>
          </a:effectLst>
          <a:latin typeface="Myriad Pro Light" pitchFamily="34" charset="0"/>
          <a:ea typeface="+mj-ea"/>
          <a:cs typeface="MV Boli" pitchFamily="2"/>
        </a:defRPr>
      </a:lvl1pPr>
    </p:titleStyle>
    <p:bodyStyle>
      <a:lvl1pPr marL="342900" indent="-342900" algn="l" defTabSz="914400" rtl="0" eaLnBrk="1" latinLnBrk="0" hangingPunct="1">
        <a:spcBef>
          <a:spcPct val="20000"/>
        </a:spcBef>
        <a:buClr>
          <a:srgbClr val="F5AD7C"/>
        </a:buClr>
        <a:buFont typeface="Arial" pitchFamily="34" charset="0"/>
        <a:buChar char="•"/>
        <a:defRPr sz="2400" kern="1200">
          <a:solidFill>
            <a:schemeClr val="bg1"/>
          </a:solidFill>
          <a:effectLst>
            <a:outerShdw blurRad="38100" dist="38100" dir="2700000" algn="tl">
              <a:srgbClr val="000000">
                <a:alpha val="43137"/>
              </a:srgbClr>
            </a:outerShdw>
          </a:effectLst>
          <a:latin typeface="Myriad Pro" pitchFamily="34" charset="0"/>
          <a:ea typeface="+mn-ea"/>
          <a:cs typeface="+mn-cs"/>
        </a:defRPr>
      </a:lvl1pPr>
      <a:lvl2pPr marL="742950" indent="-285750" algn="l" defTabSz="914400" rtl="0" eaLnBrk="1" latinLnBrk="0" hangingPunct="1">
        <a:spcBef>
          <a:spcPct val="20000"/>
        </a:spcBef>
        <a:buClr>
          <a:srgbClr val="F5AD7C"/>
        </a:buClr>
        <a:buFont typeface="Arial" pitchFamily="34" charset="0"/>
        <a:buChar char="–"/>
        <a:defRPr sz="2000" kern="1200">
          <a:solidFill>
            <a:schemeClr val="bg1"/>
          </a:solidFill>
          <a:effectLst>
            <a:outerShdw blurRad="38100" dist="38100" dir="2700000" algn="tl">
              <a:srgbClr val="000000">
                <a:alpha val="43137"/>
              </a:srgbClr>
            </a:outerShdw>
          </a:effectLst>
          <a:latin typeface="Myriad Pro" pitchFamily="34" charset="0"/>
          <a:ea typeface="+mn-ea"/>
          <a:cs typeface="+mn-cs"/>
        </a:defRPr>
      </a:lvl2pPr>
      <a:lvl3pPr marL="1143000" indent="-228600" algn="l" defTabSz="914400" rtl="0" eaLnBrk="1" latinLnBrk="0" hangingPunct="1">
        <a:spcBef>
          <a:spcPct val="20000"/>
        </a:spcBef>
        <a:buClr>
          <a:srgbClr val="F5AD7C"/>
        </a:buClr>
        <a:buFont typeface="Arial" pitchFamily="34" charset="0"/>
        <a:buChar char="•"/>
        <a:defRPr sz="1800" kern="1200">
          <a:solidFill>
            <a:schemeClr val="bg1"/>
          </a:solidFill>
          <a:effectLst>
            <a:outerShdw blurRad="38100" dist="38100" dir="2700000" algn="tl">
              <a:srgbClr val="000000">
                <a:alpha val="43137"/>
              </a:srgbClr>
            </a:outerShdw>
          </a:effectLst>
          <a:latin typeface="Myriad Pro" pitchFamily="34" charset="0"/>
          <a:ea typeface="+mn-ea"/>
          <a:cs typeface="+mn-cs"/>
        </a:defRPr>
      </a:lvl3pPr>
      <a:lvl4pPr marL="1600200" indent="-228600" algn="l" defTabSz="914400" rtl="0" eaLnBrk="1" latinLnBrk="0" hangingPunct="1">
        <a:spcBef>
          <a:spcPct val="20000"/>
        </a:spcBef>
        <a:buFont typeface="Arial" pitchFamily="34" charset="0"/>
        <a:buNone/>
        <a:defRPr sz="1600" kern="1200">
          <a:solidFill>
            <a:schemeClr val="bg1">
              <a:lumMod val="85000"/>
            </a:schemeClr>
          </a:solidFill>
          <a:effectLst>
            <a:outerShdw blurRad="38100" dist="38100" dir="2700000" algn="tl">
              <a:srgbClr val="000000">
                <a:alpha val="43137"/>
              </a:srgbClr>
            </a:outerShdw>
          </a:effectLst>
          <a:latin typeface="Myriad Pro" pitchFamily="34" charset="0"/>
          <a:ea typeface="+mn-ea"/>
          <a:cs typeface="+mn-cs"/>
        </a:defRPr>
      </a:lvl4pPr>
      <a:lvl5pPr marL="2057400" indent="-228600" algn="l" defTabSz="914400" rtl="0" eaLnBrk="1" latinLnBrk="0" hangingPunct="1">
        <a:spcBef>
          <a:spcPct val="20000"/>
        </a:spcBef>
        <a:buFont typeface="Arial" pitchFamily="34" charset="0"/>
        <a:buNone/>
        <a:defRPr sz="1400" kern="1200">
          <a:solidFill>
            <a:schemeClr val="bg1"/>
          </a:solidFill>
          <a:effectLst>
            <a:outerShdw blurRad="38100" dist="38100" dir="2700000" algn="tl">
              <a:srgbClr val="000000">
                <a:alpha val="43137"/>
              </a:srgbClr>
            </a:outerShdw>
          </a:effectLst>
          <a:latin typeface="Myriad Pro"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steel-blue-bckgrd-with-noise2.png"/>
          <p:cNvPicPr>
            <a:picLocks noChangeAspect="1"/>
          </p:cNvPicPr>
          <p:nvPr/>
        </p:nvPicPr>
        <p:blipFill>
          <a:blip r:embed="rId24"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914400"/>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599"/>
            <a:ext cx="8229600" cy="475488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fld id="{B2436C73-EC7A-4803-A364-529B1C9B0817}" type="datetimeFigureOut">
              <a:rPr lang="en-US" smtClean="0"/>
              <a:pPr/>
              <a:t>5/7/2012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5C609993-28A5-4BCA-BC4A-002456A13D9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ctr" defTabSz="914400" rtl="0" eaLnBrk="1" latinLnBrk="0" hangingPunct="1">
        <a:spcBef>
          <a:spcPct val="0"/>
        </a:spcBef>
        <a:buNone/>
        <a:defRPr sz="3200" kern="1200">
          <a:solidFill>
            <a:srgbClr val="F9F93D"/>
          </a:solidFill>
          <a:effectLst>
            <a:outerShdw blurRad="38100" dist="38100" dir="2700000" algn="tl">
              <a:srgbClr val="000000">
                <a:alpha val="43137"/>
              </a:srgbClr>
            </a:outerShdw>
          </a:effectLst>
          <a:latin typeface="Myriad Pro Light" pitchFamily="34" charset="0"/>
          <a:ea typeface="+mj-ea"/>
          <a:cs typeface="+mj-cs"/>
        </a:defRPr>
      </a:lvl1pPr>
    </p:titleStyle>
    <p:bodyStyle>
      <a:lvl1pPr marL="342900" indent="-342900" algn="l" defTabSz="914400" rtl="0" eaLnBrk="1" latinLnBrk="0" hangingPunct="1">
        <a:spcBef>
          <a:spcPct val="20000"/>
        </a:spcBef>
        <a:buClr>
          <a:srgbClr val="F5AD7C"/>
        </a:buClr>
        <a:buFont typeface="Arial" pitchFamily="34" charset="0"/>
        <a:buChar char="•"/>
        <a:defRPr sz="2400" kern="1200">
          <a:solidFill>
            <a:schemeClr val="bg1"/>
          </a:solidFill>
          <a:effectLst>
            <a:outerShdw blurRad="38100" dist="38100" dir="2700000" algn="tl">
              <a:srgbClr val="000000">
                <a:alpha val="43137"/>
              </a:srgbClr>
            </a:outerShdw>
          </a:effectLst>
          <a:latin typeface="Myriad Pro" pitchFamily="34" charset="0"/>
          <a:ea typeface="+mn-ea"/>
          <a:cs typeface="+mn-cs"/>
        </a:defRPr>
      </a:lvl1pPr>
      <a:lvl2pPr marL="742950" indent="-285750" algn="l" defTabSz="914400" rtl="0" eaLnBrk="1" latinLnBrk="0" hangingPunct="1">
        <a:spcBef>
          <a:spcPct val="20000"/>
        </a:spcBef>
        <a:buClr>
          <a:srgbClr val="F5AD7C"/>
        </a:buClr>
        <a:buFont typeface="Arial" pitchFamily="34" charset="0"/>
        <a:buChar char="–"/>
        <a:defRPr sz="2000" kern="1200">
          <a:solidFill>
            <a:schemeClr val="bg1"/>
          </a:solidFill>
          <a:effectLst>
            <a:outerShdw blurRad="38100" dist="38100" dir="2700000" algn="tl">
              <a:srgbClr val="000000">
                <a:alpha val="43137"/>
              </a:srgbClr>
            </a:outerShdw>
          </a:effectLst>
          <a:latin typeface="Myriad Pro" pitchFamily="34" charset="0"/>
          <a:ea typeface="+mn-ea"/>
          <a:cs typeface="+mn-cs"/>
        </a:defRPr>
      </a:lvl2pPr>
      <a:lvl3pPr marL="1143000" indent="-228600" algn="l" defTabSz="914400" rtl="0" eaLnBrk="1" latinLnBrk="0" hangingPunct="1">
        <a:spcBef>
          <a:spcPct val="20000"/>
        </a:spcBef>
        <a:buClr>
          <a:srgbClr val="F5AD7C"/>
        </a:buClr>
        <a:buFont typeface="Arial" pitchFamily="34" charset="0"/>
        <a:buChar char="•"/>
        <a:defRPr sz="1800" kern="1200">
          <a:solidFill>
            <a:schemeClr val="bg1"/>
          </a:solidFill>
          <a:effectLst>
            <a:outerShdw blurRad="38100" dist="38100" dir="2700000" algn="tl">
              <a:srgbClr val="000000">
                <a:alpha val="43137"/>
              </a:srgbClr>
            </a:outerShdw>
          </a:effectLst>
          <a:latin typeface="Myriad Pro"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rgbClr val="C39872"/>
          </a:solidFill>
          <a:effectLst>
            <a:outerShdw blurRad="38100" dist="38100" dir="2700000" algn="tl">
              <a:srgbClr val="000000">
                <a:alpha val="43137"/>
              </a:srgbClr>
            </a:outerShdw>
          </a:effectLst>
          <a:latin typeface="Myriad Pro" pitchFamily="34" charset="0"/>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bg1"/>
          </a:solidFill>
          <a:effectLst>
            <a:outerShdw blurRad="38100" dist="38100" dir="2700000" algn="tl">
              <a:srgbClr val="000000">
                <a:alpha val="43137"/>
              </a:srgbClr>
            </a:outerShdw>
          </a:effectLst>
          <a:latin typeface="Myriad Pro"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D9D9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74638"/>
            <a:ext cx="822960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599"/>
            <a:ext cx="8229600" cy="47548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fld id="{B2436C73-EC7A-4803-A364-529B1C9B0817}" type="datetimeFigureOut">
              <a:rPr lang="en-US" smtClean="0"/>
              <a:pPr/>
              <a:t>5/7/2012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5C609993-28A5-4BCA-BC4A-002456A13D9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Lst>
  <p:txStyles>
    <p:titleStyle>
      <a:lvl1pPr algn="ctr" defTabSz="914400" rtl="0" eaLnBrk="1" latinLnBrk="0" hangingPunct="1">
        <a:spcBef>
          <a:spcPct val="0"/>
        </a:spcBef>
        <a:buNone/>
        <a:defRPr sz="3200" b="1" kern="1200">
          <a:ln>
            <a:solidFill>
              <a:schemeClr val="tx1"/>
            </a:solidFill>
          </a:ln>
          <a:solidFill>
            <a:srgbClr val="FFFF00"/>
          </a:solidFill>
          <a:effectLst/>
          <a:latin typeface="Verdana"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effectLst/>
          <a:latin typeface="Verdana"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rgbClr val="8C7671"/>
          </a:solidFill>
          <a:effectLst/>
          <a:latin typeface="Verdana"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effectLst/>
          <a:latin typeface="Verdana"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rgbClr val="8C7671"/>
          </a:solidFill>
          <a:effectLst/>
          <a:latin typeface="Verdana" pitchFamily="34" charset="0"/>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effectLst/>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6866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74638"/>
            <a:ext cx="822960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599"/>
            <a:ext cx="8229600" cy="47548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fld id="{B2436C73-EC7A-4803-A364-529B1C9B0817}" type="datetimeFigureOut">
              <a:rPr lang="en-US" smtClean="0"/>
              <a:pPr/>
              <a:t>5/7/2012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5C609993-28A5-4BCA-BC4A-002456A13D9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 id="2147483725" r:id="rId18"/>
  </p:sldLayoutIdLst>
  <p:txStyles>
    <p:titleStyle>
      <a:lvl1pPr algn="ctr" defTabSz="914400" rtl="0" eaLnBrk="1" latinLnBrk="0" hangingPunct="1">
        <a:spcBef>
          <a:spcPct val="0"/>
        </a:spcBef>
        <a:buNone/>
        <a:defRPr sz="3200" kern="1200">
          <a:solidFill>
            <a:srgbClr val="FFFF00"/>
          </a:solidFill>
          <a:effectLst>
            <a:outerShdw blurRad="38100" dist="38100" dir="2700000" algn="tl">
              <a:srgbClr val="000000">
                <a:alpha val="43137"/>
              </a:srgbClr>
            </a:outerShdw>
          </a:effectLst>
          <a:latin typeface="Articulate Extrabold" pitchFamily="2"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bg1"/>
          </a:solidFill>
          <a:effectLst>
            <a:outerShdw blurRad="38100" dist="38100" dir="2700000" algn="tl">
              <a:srgbClr val="000000">
                <a:alpha val="43137"/>
              </a:srgbClr>
            </a:outerShdw>
          </a:effectLst>
          <a:latin typeface="Articulate" pitchFamily="2"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rgbClr val="80C679"/>
          </a:solidFill>
          <a:effectLst>
            <a:outerShdw blurRad="38100" dist="38100" dir="2700000" algn="tl">
              <a:srgbClr val="000000">
                <a:alpha val="43137"/>
              </a:srgbClr>
            </a:outerShdw>
          </a:effectLst>
          <a:latin typeface="Articulate" pitchFamily="2"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bg1"/>
          </a:solidFill>
          <a:effectLst>
            <a:outerShdw blurRad="38100" dist="38100" dir="2700000" algn="tl">
              <a:srgbClr val="000000">
                <a:alpha val="43137"/>
              </a:srgbClr>
            </a:outerShdw>
          </a:effectLst>
          <a:latin typeface="Articulate" pitchFamily="2"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rgbClr val="80C679"/>
          </a:solidFill>
          <a:effectLst>
            <a:outerShdw blurRad="38100" dist="38100" dir="2700000" algn="tl">
              <a:srgbClr val="000000">
                <a:alpha val="43137"/>
              </a:srgbClr>
            </a:outerShdw>
          </a:effectLst>
          <a:latin typeface="Articulate" pitchFamily="2" charset="0"/>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bg1"/>
          </a:solidFill>
          <a:effectLst>
            <a:outerShdw blurRad="38100" dist="38100" dir="2700000" algn="tl">
              <a:srgbClr val="000000">
                <a:alpha val="43137"/>
              </a:srgbClr>
            </a:outerShdw>
          </a:effectLst>
          <a:latin typeface="Articulate"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7090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74638"/>
            <a:ext cx="822960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599"/>
            <a:ext cx="8229600" cy="47548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fld id="{B2436C73-EC7A-4803-A364-529B1C9B0817}" type="datetimeFigureOut">
              <a:rPr lang="en-US" smtClean="0"/>
              <a:pPr/>
              <a:t>5/7/2012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5C609993-28A5-4BCA-BC4A-002456A13D9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 id="2147483744" r:id="rId18"/>
  </p:sldLayoutIdLst>
  <p:txStyles>
    <p:titleStyle>
      <a:lvl1pPr algn="ctr" defTabSz="914400" rtl="0" eaLnBrk="1" latinLnBrk="0" hangingPunct="1">
        <a:spcBef>
          <a:spcPct val="0"/>
        </a:spcBef>
        <a:buNone/>
        <a:defRPr sz="3200" b="1" kern="1200">
          <a:solidFill>
            <a:srgbClr val="FFFF00"/>
          </a:solidFill>
          <a:effectLst>
            <a:outerShdw blurRad="38100" dist="38100" dir="2700000" algn="tl">
              <a:srgbClr val="000000">
                <a:alpha val="43137"/>
              </a:srgbClr>
            </a:outerShdw>
          </a:effectLst>
          <a:latin typeface="Verdana"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bg1"/>
          </a:solidFill>
          <a:effectLst>
            <a:outerShdw blurRad="38100" dist="38100" dir="2700000" algn="tl">
              <a:srgbClr val="000000">
                <a:alpha val="43137"/>
              </a:srgbClr>
            </a:outerShdw>
          </a:effectLst>
          <a:latin typeface="Verdana"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rgbClr val="D1BA9F"/>
          </a:solidFill>
          <a:effectLst>
            <a:outerShdw blurRad="38100" dist="38100" dir="2700000" algn="tl">
              <a:srgbClr val="000000">
                <a:alpha val="43137"/>
              </a:srgbClr>
            </a:outerShdw>
          </a:effectLst>
          <a:latin typeface="Verdana"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bg1"/>
          </a:solidFill>
          <a:effectLst>
            <a:outerShdw blurRad="38100" dist="38100" dir="2700000" algn="tl">
              <a:srgbClr val="000000">
                <a:alpha val="43137"/>
              </a:srgbClr>
            </a:outerShdw>
          </a:effectLst>
          <a:latin typeface="Verdana"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rgbClr val="D1BA9F"/>
          </a:solidFill>
          <a:effectLst>
            <a:outerShdw blurRad="38100" dist="38100" dir="2700000" algn="tl">
              <a:srgbClr val="000000">
                <a:alpha val="43137"/>
              </a:srgbClr>
            </a:outerShdw>
          </a:effectLst>
          <a:latin typeface="Verdana" pitchFamily="34" charset="0"/>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bg1"/>
          </a:solidFill>
          <a:effectLst>
            <a:outerShdw blurRad="38100" dist="38100" dir="2700000" algn="tl">
              <a:srgbClr val="000000">
                <a:alpha val="43137"/>
              </a:srgbClr>
            </a:outerShdw>
          </a:effectLst>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CDA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74638"/>
            <a:ext cx="822960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599"/>
            <a:ext cx="8229600" cy="47548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fld id="{B2436C73-EC7A-4803-A364-529B1C9B0817}" type="datetimeFigureOut">
              <a:rPr lang="en-US" smtClean="0"/>
              <a:pPr/>
              <a:t>5/7/2012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5C609993-28A5-4BCA-BC4A-002456A13D9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 id="2147483762" r:id="rId17"/>
    <p:sldLayoutId id="2147483763" r:id="rId18"/>
  </p:sldLayoutIdLst>
  <p:txStyles>
    <p:titleStyle>
      <a:lvl1pPr algn="ctr" defTabSz="914400" rtl="0" eaLnBrk="1" latinLnBrk="0" hangingPunct="1">
        <a:spcBef>
          <a:spcPct val="0"/>
        </a:spcBef>
        <a:buNone/>
        <a:defRPr sz="3200" kern="1200">
          <a:solidFill>
            <a:srgbClr val="FFFF00"/>
          </a:solidFill>
          <a:effectLst>
            <a:outerShdw blurRad="38100" dist="38100" dir="2700000" algn="tl">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effectLst/>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rgbClr val="714480"/>
          </a:solidFill>
          <a:effectLst/>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effectLst/>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rgbClr val="714480"/>
          </a:solidFill>
          <a:effectLst/>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rgbClr val="094126"/>
              </a:gs>
              <a:gs pos="100000">
                <a:srgbClr val="1A6C3B"/>
              </a:gs>
            </a:gsLst>
            <a:lin ang="162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74638"/>
            <a:ext cx="822960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599"/>
            <a:ext cx="8229600" cy="47548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fld id="{B2436C73-EC7A-4803-A364-529B1C9B0817}" type="datetimeFigureOut">
              <a:rPr lang="en-US" smtClean="0"/>
              <a:pPr/>
              <a:t>5/7/2012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5C609993-28A5-4BCA-BC4A-002456A13D9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 id="2147483781" r:id="rId17"/>
    <p:sldLayoutId id="2147483782" r:id="rId18"/>
  </p:sldLayoutIdLst>
  <p:txStyles>
    <p:titleStyle>
      <a:lvl1pPr algn="ctr" defTabSz="914400" rtl="0" eaLnBrk="1" latinLnBrk="0" hangingPunct="1">
        <a:spcBef>
          <a:spcPct val="0"/>
        </a:spcBef>
        <a:buNone/>
        <a:defRPr sz="3200" kern="1200">
          <a:solidFill>
            <a:srgbClr val="FFFF00"/>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bg1"/>
          </a:solidFill>
          <a:effectLst>
            <a:outerShdw blurRad="38100" dist="38100" dir="2700000" algn="tl">
              <a:srgbClr val="000000">
                <a:alpha val="43137"/>
              </a:srgbClr>
            </a:outerShdw>
          </a:effectLst>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rgbClr val="B89F50"/>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bg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rgbClr val="B89F50"/>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bg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1010096.JPG"/>
          <p:cNvPicPr>
            <a:picLocks noChangeAspect="1"/>
          </p:cNvPicPr>
          <p:nvPr>
            <p:custDataLst>
              <p:tags r:id="rId5"/>
            </p:custDataLst>
          </p:nvPr>
        </p:nvPicPr>
        <p:blipFill>
          <a:blip r:embed="rId6" cstate="print"/>
          <a:srcRect l="2915" r="47557" b="50455"/>
          <a:stretch>
            <a:fillRect/>
          </a:stretch>
        </p:blipFill>
        <p:spPr>
          <a:xfrm>
            <a:off x="0" y="0"/>
            <a:ext cx="9140140" cy="6858000"/>
          </a:xfrm>
          <a:prstGeom prst="rect">
            <a:avLst/>
          </a:prstGeom>
        </p:spPr>
      </p:pic>
      <p:sp>
        <p:nvSpPr>
          <p:cNvPr id="2" name="Title Placeholder 1"/>
          <p:cNvSpPr>
            <a:spLocks noGrp="1"/>
          </p:cNvSpPr>
          <p:nvPr>
            <p:ph type="title"/>
          </p:nvPr>
        </p:nvSpPr>
        <p:spPr>
          <a:xfrm>
            <a:off x="228600" y="228600"/>
            <a:ext cx="8686800" cy="914400"/>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8600" y="1371599"/>
            <a:ext cx="5669280" cy="5257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Tree>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Lst>
  <p:txStyles>
    <p:titleStyle>
      <a:lvl1pPr algn="ctr" defTabSz="914400" rtl="0" eaLnBrk="1" latinLnBrk="0" hangingPunct="1">
        <a:spcBef>
          <a:spcPct val="0"/>
        </a:spcBef>
        <a:buNone/>
        <a:defRPr sz="3600" kern="1200">
          <a:solidFill>
            <a:srgbClr val="FFFF00"/>
          </a:solidFill>
          <a:effectLst>
            <a:outerShdw blurRad="38100" dist="38100" dir="2700000" algn="tl">
              <a:srgbClr val="000000">
                <a:alpha val="43137"/>
              </a:srgbClr>
            </a:outerShdw>
          </a:effectLst>
          <a:latin typeface="Myriad Pro Light" pitchFamily="34" charset="0"/>
          <a:ea typeface="+mj-ea"/>
          <a:cs typeface="MV Boli" pitchFamily="2"/>
        </a:defRPr>
      </a:lvl1pPr>
    </p:titleStyle>
    <p:bodyStyle>
      <a:lvl1pPr marL="342900" indent="-342900" algn="l" defTabSz="914400" rtl="0" eaLnBrk="1" latinLnBrk="0" hangingPunct="1">
        <a:spcBef>
          <a:spcPct val="20000"/>
        </a:spcBef>
        <a:buClr>
          <a:srgbClr val="F5AD7C"/>
        </a:buClr>
        <a:buFont typeface="Arial" pitchFamily="34" charset="0"/>
        <a:buChar char="•"/>
        <a:defRPr sz="2400" kern="1200">
          <a:solidFill>
            <a:schemeClr val="bg1"/>
          </a:solidFill>
          <a:effectLst>
            <a:outerShdw blurRad="38100" dist="38100" dir="2700000" algn="tl">
              <a:srgbClr val="000000">
                <a:alpha val="43137"/>
              </a:srgbClr>
            </a:outerShdw>
          </a:effectLst>
          <a:latin typeface="Verdana" pitchFamily="34" charset="0"/>
          <a:ea typeface="+mn-ea"/>
          <a:cs typeface="+mn-cs"/>
        </a:defRPr>
      </a:lvl1pPr>
      <a:lvl2pPr marL="742950" indent="-285750" algn="l" defTabSz="914400" rtl="0" eaLnBrk="1" latinLnBrk="0" hangingPunct="1">
        <a:spcBef>
          <a:spcPts val="240"/>
        </a:spcBef>
        <a:buClr>
          <a:srgbClr val="F5AD7C"/>
        </a:buClr>
        <a:buFont typeface="Arial" pitchFamily="34" charset="0"/>
        <a:buChar char="–"/>
        <a:defRPr sz="2000" kern="1200">
          <a:solidFill>
            <a:schemeClr val="bg1"/>
          </a:solidFill>
          <a:effectLst>
            <a:outerShdw blurRad="38100" dist="38100" dir="2700000" algn="tl">
              <a:srgbClr val="000000">
                <a:alpha val="43137"/>
              </a:srgbClr>
            </a:outerShdw>
          </a:effectLst>
          <a:latin typeface="Verdana" pitchFamily="34" charset="0"/>
          <a:ea typeface="+mn-ea"/>
          <a:cs typeface="+mn-cs"/>
        </a:defRPr>
      </a:lvl2pPr>
      <a:lvl3pPr marL="1143000" indent="-228600" algn="l" defTabSz="914400" rtl="0" eaLnBrk="1" latinLnBrk="0" hangingPunct="1">
        <a:spcBef>
          <a:spcPts val="0"/>
        </a:spcBef>
        <a:buClr>
          <a:srgbClr val="F5AD7C"/>
        </a:buClr>
        <a:buFont typeface="Arial" pitchFamily="34" charset="0"/>
        <a:buChar char="•"/>
        <a:defRPr sz="1800" kern="1200">
          <a:solidFill>
            <a:schemeClr val="bg1"/>
          </a:solidFill>
          <a:effectLst>
            <a:outerShdw blurRad="38100" dist="38100" dir="2700000" algn="tl">
              <a:srgbClr val="000000">
                <a:alpha val="43137"/>
              </a:srgbClr>
            </a:outerShdw>
          </a:effectLst>
          <a:latin typeface="Verdana" pitchFamily="34" charset="0"/>
          <a:ea typeface="+mn-ea"/>
          <a:cs typeface="+mn-cs"/>
        </a:defRPr>
      </a:lvl3pPr>
      <a:lvl4pPr marL="1600200" indent="-228600" algn="l" defTabSz="914400" rtl="0" eaLnBrk="1" latinLnBrk="0" hangingPunct="1">
        <a:spcBef>
          <a:spcPct val="20000"/>
        </a:spcBef>
        <a:buFont typeface="Arial" pitchFamily="34" charset="0"/>
        <a:buNone/>
        <a:defRPr sz="1600" kern="1200">
          <a:solidFill>
            <a:schemeClr val="bg1">
              <a:lumMod val="85000"/>
            </a:schemeClr>
          </a:solidFill>
          <a:effectLst>
            <a:outerShdw blurRad="38100" dist="38100" dir="2700000" algn="tl">
              <a:srgbClr val="000000">
                <a:alpha val="43137"/>
              </a:srgbClr>
            </a:outerShdw>
          </a:effectLst>
          <a:latin typeface="Myriad Pro" pitchFamily="34" charset="0"/>
          <a:ea typeface="+mn-ea"/>
          <a:cs typeface="+mn-cs"/>
        </a:defRPr>
      </a:lvl4pPr>
      <a:lvl5pPr marL="2057400" indent="-228600" algn="l" defTabSz="914400" rtl="0" eaLnBrk="1" latinLnBrk="0" hangingPunct="1">
        <a:spcBef>
          <a:spcPct val="20000"/>
        </a:spcBef>
        <a:buFont typeface="Arial" pitchFamily="34" charset="0"/>
        <a:buNone/>
        <a:defRPr sz="1400" kern="1200">
          <a:solidFill>
            <a:schemeClr val="bg1"/>
          </a:solidFill>
          <a:effectLst>
            <a:outerShdw blurRad="38100" dist="38100" dir="2700000" algn="tl">
              <a:srgbClr val="000000">
                <a:alpha val="43137"/>
              </a:srgbClr>
            </a:outerShdw>
          </a:effectLst>
          <a:latin typeface="Myriad Pro"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steel-blue-bckgrd-with-noise2.png"/>
          <p:cNvPicPr>
            <a:picLocks noChangeAspect="1"/>
          </p:cNvPicPr>
          <p:nvPr/>
        </p:nvPicPr>
        <p:blipFill>
          <a:blip r:embed="rId26"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914400"/>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599"/>
            <a:ext cx="8229600" cy="475488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fld id="{B2436C73-EC7A-4803-A364-529B1C9B0817}" type="datetimeFigureOut">
              <a:rPr lang="en-US" smtClean="0"/>
              <a:pPr/>
              <a:t>5/7/2012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5C609993-28A5-4BCA-BC4A-002456A13D9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 id="2147483801" r:id="rId14"/>
    <p:sldLayoutId id="2147483802" r:id="rId15"/>
    <p:sldLayoutId id="2147483803" r:id="rId16"/>
    <p:sldLayoutId id="2147483804" r:id="rId17"/>
    <p:sldLayoutId id="2147483805" r:id="rId18"/>
    <p:sldLayoutId id="2147483806" r:id="rId19"/>
    <p:sldLayoutId id="2147483807" r:id="rId20"/>
    <p:sldLayoutId id="2147483808" r:id="rId21"/>
    <p:sldLayoutId id="2147483809" r:id="rId22"/>
    <p:sldLayoutId id="2147483810" r:id="rId23"/>
    <p:sldLayoutId id="2147483811" r:id="rId24"/>
  </p:sldLayoutIdLst>
  <p:txStyles>
    <p:titleStyle>
      <a:lvl1pPr algn="ctr" defTabSz="914400" rtl="0" eaLnBrk="1" latinLnBrk="0" hangingPunct="1">
        <a:spcBef>
          <a:spcPct val="0"/>
        </a:spcBef>
        <a:buNone/>
        <a:defRPr sz="3200" kern="1200">
          <a:solidFill>
            <a:srgbClr val="F9F93D"/>
          </a:solidFill>
          <a:effectLst>
            <a:outerShdw blurRad="38100" dist="38100" dir="2700000" algn="tl">
              <a:srgbClr val="000000">
                <a:alpha val="43137"/>
              </a:srgbClr>
            </a:outerShdw>
          </a:effectLst>
          <a:latin typeface="Myriad Pro Light" pitchFamily="34" charset="0"/>
          <a:ea typeface="+mj-ea"/>
          <a:cs typeface="+mj-cs"/>
        </a:defRPr>
      </a:lvl1pPr>
    </p:titleStyle>
    <p:bodyStyle>
      <a:lvl1pPr marL="342900" indent="-342900" algn="l" defTabSz="914400" rtl="0" eaLnBrk="1" latinLnBrk="0" hangingPunct="1">
        <a:spcBef>
          <a:spcPct val="20000"/>
        </a:spcBef>
        <a:buClr>
          <a:srgbClr val="F5AD7C"/>
        </a:buClr>
        <a:buFont typeface="Arial" pitchFamily="34" charset="0"/>
        <a:buChar char="•"/>
        <a:defRPr sz="2400" kern="1200">
          <a:solidFill>
            <a:schemeClr val="bg1"/>
          </a:solidFill>
          <a:effectLst>
            <a:outerShdw blurRad="38100" dist="38100" dir="2700000" algn="tl">
              <a:srgbClr val="000000">
                <a:alpha val="43137"/>
              </a:srgbClr>
            </a:outerShdw>
          </a:effectLst>
          <a:latin typeface="Verdana" pitchFamily="34" charset="0"/>
          <a:ea typeface="+mn-ea"/>
          <a:cs typeface="+mn-cs"/>
        </a:defRPr>
      </a:lvl1pPr>
      <a:lvl2pPr marL="742950" indent="-285750" algn="l" defTabSz="914400" rtl="0" eaLnBrk="1" latinLnBrk="0" hangingPunct="1">
        <a:spcBef>
          <a:spcPts val="240"/>
        </a:spcBef>
        <a:buClr>
          <a:srgbClr val="F5AD7C"/>
        </a:buClr>
        <a:buFont typeface="Arial" pitchFamily="34" charset="0"/>
        <a:buChar char="–"/>
        <a:defRPr sz="2000" kern="1200">
          <a:solidFill>
            <a:schemeClr val="bg1"/>
          </a:solidFill>
          <a:effectLst>
            <a:outerShdw blurRad="38100" dist="38100" dir="2700000" algn="tl">
              <a:srgbClr val="000000">
                <a:alpha val="43137"/>
              </a:srgbClr>
            </a:outerShdw>
          </a:effectLst>
          <a:latin typeface="Verdana" pitchFamily="34" charset="0"/>
          <a:ea typeface="+mn-ea"/>
          <a:cs typeface="+mn-cs"/>
        </a:defRPr>
      </a:lvl2pPr>
      <a:lvl3pPr marL="1143000" indent="-228600" algn="l" defTabSz="914400" rtl="0" eaLnBrk="1" latinLnBrk="0" hangingPunct="1">
        <a:spcBef>
          <a:spcPts val="0"/>
        </a:spcBef>
        <a:buClr>
          <a:srgbClr val="F5AD7C"/>
        </a:buClr>
        <a:buFont typeface="Arial" pitchFamily="34" charset="0"/>
        <a:buChar char="•"/>
        <a:defRPr sz="1800" kern="1200">
          <a:solidFill>
            <a:schemeClr val="bg1"/>
          </a:solidFill>
          <a:effectLst>
            <a:outerShdw blurRad="38100" dist="38100" dir="2700000" algn="tl">
              <a:srgbClr val="000000">
                <a:alpha val="43137"/>
              </a:srgbClr>
            </a:outerShdw>
          </a:effectLst>
          <a:latin typeface="Verdana"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rgbClr val="C39872"/>
          </a:solidFill>
          <a:effectLst>
            <a:outerShdw blurRad="38100" dist="38100" dir="2700000" algn="tl">
              <a:srgbClr val="000000">
                <a:alpha val="43137"/>
              </a:srgbClr>
            </a:outerShdw>
          </a:effectLst>
          <a:latin typeface="Myriad Pro" pitchFamily="34" charset="0"/>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bg1"/>
          </a:solidFill>
          <a:effectLst>
            <a:outerShdw blurRad="38100" dist="38100" dir="2700000" algn="tl">
              <a:srgbClr val="000000">
                <a:alpha val="43137"/>
              </a:srgbClr>
            </a:outerShdw>
          </a:effectLst>
          <a:latin typeface="Myriad Pro"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1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4.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2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2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2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HWT </a:t>
            </a:r>
            <a:br>
              <a:rPr lang="en-US" dirty="0" smtClean="0"/>
            </a:br>
            <a:r>
              <a:rPr lang="en-US" dirty="0" smtClean="0"/>
              <a:t>“Tales from the </a:t>
            </a:r>
            <a:r>
              <a:rPr lang="en-US" dirty="0" err="1" smtClean="0"/>
              <a:t>Testbed</a:t>
            </a:r>
            <a:r>
              <a:rPr lang="en-US" dirty="0" smtClean="0"/>
              <a:t>”</a:t>
            </a:r>
            <a:endParaRPr lang="en-US" dirty="0"/>
          </a:p>
        </p:txBody>
      </p:sp>
      <p:sp>
        <p:nvSpPr>
          <p:cNvPr id="3" name="Subtitle 2"/>
          <p:cNvSpPr>
            <a:spLocks noGrp="1"/>
          </p:cNvSpPr>
          <p:nvPr>
            <p:ph type="subTitle" idx="1"/>
          </p:nvPr>
        </p:nvSpPr>
        <p:spPr/>
        <p:txBody>
          <a:bodyPr/>
          <a:lstStyle/>
          <a:p>
            <a:r>
              <a:rPr lang="en-US" dirty="0" smtClean="0"/>
              <a:t>Forecaster Briefing</a:t>
            </a:r>
          </a:p>
          <a:p>
            <a:r>
              <a:rPr lang="en-US" dirty="0" smtClean="0"/>
              <a:t>Warning Decision Training Branch (WDTB)</a:t>
            </a:r>
            <a:endParaRPr lang="en-US" dirty="0"/>
          </a:p>
        </p:txBody>
      </p:sp>
    </p:spTree>
    <p:extLst>
      <p:ext uri="{BB962C8B-B14F-4D97-AF65-F5344CB8AC3E}">
        <p14:creationId xmlns:p14="http://schemas.microsoft.com/office/powerpoint/2010/main" val="2769613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Presentation</a:t>
            </a:r>
            <a:endParaRPr lang="en-US" dirty="0"/>
          </a:p>
        </p:txBody>
      </p:sp>
      <p:sp>
        <p:nvSpPr>
          <p:cNvPr id="3" name="Content Placeholder 2"/>
          <p:cNvSpPr>
            <a:spLocks noGrp="1"/>
          </p:cNvSpPr>
          <p:nvPr>
            <p:ph sz="quarter" idx="10"/>
          </p:nvPr>
        </p:nvSpPr>
        <p:spPr/>
        <p:txBody>
          <a:bodyPr>
            <a:normAutofit/>
          </a:bodyPr>
          <a:lstStyle/>
          <a:p>
            <a:pPr marL="0" indent="0">
              <a:buNone/>
            </a:pPr>
            <a:r>
              <a:rPr lang="en-US" dirty="0" smtClean="0"/>
              <a:t>A well-structured presentation has three sections:</a:t>
            </a:r>
          </a:p>
          <a:p>
            <a:pPr marL="514350" indent="-514350">
              <a:buNone/>
            </a:pPr>
            <a:endParaRPr lang="en-US" dirty="0" smtClean="0"/>
          </a:p>
          <a:p>
            <a:pPr marL="514350" indent="-514350">
              <a:buFont typeface="+mj-lt"/>
              <a:buAutoNum type="arabicPeriod"/>
            </a:pPr>
            <a:r>
              <a:rPr lang="en-US" dirty="0" smtClean="0"/>
              <a:t>Identify your </a:t>
            </a:r>
            <a:r>
              <a:rPr lang="en-US" b="1" i="1" u="sng" dirty="0" smtClean="0"/>
              <a:t>main message</a:t>
            </a:r>
            <a:r>
              <a:rPr lang="en-US" dirty="0" smtClean="0"/>
              <a:t> in the opening</a:t>
            </a:r>
          </a:p>
          <a:p>
            <a:pPr marL="514350" indent="-514350">
              <a:buFont typeface="+mj-lt"/>
              <a:buAutoNum type="arabicPeriod"/>
            </a:pPr>
            <a:r>
              <a:rPr lang="en-US" b="1" i="1" u="sng" dirty="0" smtClean="0"/>
              <a:t>Reinforce</a:t>
            </a:r>
            <a:r>
              <a:rPr lang="en-US" dirty="0" smtClean="0"/>
              <a:t> your main message in the middle</a:t>
            </a:r>
          </a:p>
          <a:p>
            <a:pPr marL="514350" indent="-514350">
              <a:buFont typeface="+mj-lt"/>
              <a:buAutoNum type="arabicPeriod"/>
            </a:pPr>
            <a:r>
              <a:rPr lang="en-US" dirty="0" smtClean="0"/>
              <a:t>Summarize with a </a:t>
            </a:r>
            <a:r>
              <a:rPr lang="en-US" b="1" i="1" u="sng" dirty="0" smtClean="0"/>
              <a:t>memorable conclusion</a:t>
            </a:r>
          </a:p>
        </p:txBody>
      </p:sp>
      <p:grpSp>
        <p:nvGrpSpPr>
          <p:cNvPr id="5" name="Group 4"/>
          <p:cNvGrpSpPr/>
          <p:nvPr/>
        </p:nvGrpSpPr>
        <p:grpSpPr>
          <a:xfrm>
            <a:off x="3253836" y="4223978"/>
            <a:ext cx="2303818" cy="2331202"/>
            <a:chOff x="3046019" y="3752600"/>
            <a:chExt cx="2481943" cy="2798944"/>
          </a:xfrm>
        </p:grpSpPr>
        <p:pic>
          <p:nvPicPr>
            <p:cNvPr id="3074" name="Picture 2" descr="C:\Users\cpayne\AppData\Local\Microsoft\Windows\Temporary Internet Files\Content.IE5\B1BEJL71\MC90028541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2378" y="4702627"/>
              <a:ext cx="1589227" cy="1848917"/>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ular Callout 3"/>
            <p:cNvSpPr/>
            <p:nvPr/>
          </p:nvSpPr>
          <p:spPr>
            <a:xfrm>
              <a:off x="3046019" y="3752600"/>
              <a:ext cx="2481943" cy="997527"/>
            </a:xfrm>
            <a:prstGeom prst="wedgeRoundRectCallou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The HWT was the best experience ever!</a:t>
              </a:r>
              <a:endParaRPr lang="en-US" dirty="0">
                <a:solidFill>
                  <a:schemeClr val="tx1"/>
                </a:solidFill>
              </a:endParaRPr>
            </a:p>
          </p:txBody>
        </p:sp>
      </p:grpSp>
    </p:spTree>
    <p:extLst>
      <p:ext uri="{BB962C8B-B14F-4D97-AF65-F5344CB8AC3E}">
        <p14:creationId xmlns:p14="http://schemas.microsoft.com/office/powerpoint/2010/main" val="3736216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Ideas for presentation</a:t>
            </a:r>
            <a:endParaRPr lang="en-US" dirty="0"/>
          </a:p>
        </p:txBody>
      </p:sp>
      <p:sp>
        <p:nvSpPr>
          <p:cNvPr id="3" name="Content Placeholder 2"/>
          <p:cNvSpPr>
            <a:spLocks noGrp="1"/>
          </p:cNvSpPr>
          <p:nvPr>
            <p:ph idx="1"/>
          </p:nvPr>
        </p:nvSpPr>
        <p:spPr/>
        <p:txBody>
          <a:bodyPr/>
          <a:lstStyle/>
          <a:p>
            <a:r>
              <a:rPr lang="en-US" dirty="0" smtClean="0"/>
              <a:t>What are the applications/limitations of the new </a:t>
            </a:r>
            <a:r>
              <a:rPr lang="en-US" dirty="0" err="1" smtClean="0"/>
              <a:t>techinques</a:t>
            </a:r>
            <a:r>
              <a:rPr lang="en-US" dirty="0" smtClean="0"/>
              <a:t>/software/hardware to my office?</a:t>
            </a:r>
          </a:p>
          <a:p>
            <a:r>
              <a:rPr lang="en-US" dirty="0" smtClean="0"/>
              <a:t>What was surprising in this experiment?</a:t>
            </a:r>
          </a:p>
          <a:p>
            <a:r>
              <a:rPr lang="en-US" dirty="0" smtClean="0"/>
              <a:t>Human factors impacts in </a:t>
            </a:r>
            <a:r>
              <a:rPr lang="en-US" smtClean="0"/>
              <a:t>your office?</a:t>
            </a:r>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705319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Individual Webinar Structure</a:t>
            </a:r>
            <a:endParaRPr lang="en-US" dirty="0"/>
          </a:p>
        </p:txBody>
      </p:sp>
      <p:sp>
        <p:nvSpPr>
          <p:cNvPr id="3" name="Content Placeholder 2"/>
          <p:cNvSpPr>
            <a:spLocks noGrp="1"/>
          </p:cNvSpPr>
          <p:nvPr>
            <p:ph idx="1"/>
          </p:nvPr>
        </p:nvSpPr>
        <p:spPr/>
        <p:txBody>
          <a:bodyPr/>
          <a:lstStyle/>
          <a:p>
            <a:r>
              <a:rPr lang="en-US" dirty="0"/>
              <a:t>5</a:t>
            </a:r>
            <a:r>
              <a:rPr lang="en-US" dirty="0" smtClean="0"/>
              <a:t>-min presentation:</a:t>
            </a:r>
          </a:p>
          <a:p>
            <a:pPr lvl="1"/>
            <a:r>
              <a:rPr lang="en-US" dirty="0" smtClean="0"/>
              <a:t>Slide 1:  Intro Slide</a:t>
            </a:r>
          </a:p>
          <a:p>
            <a:pPr lvl="1"/>
            <a:r>
              <a:rPr lang="en-US" dirty="0" smtClean="0"/>
              <a:t>Slide 2:  Assessment “Message”</a:t>
            </a:r>
          </a:p>
          <a:p>
            <a:pPr lvl="1"/>
            <a:r>
              <a:rPr lang="en-US" dirty="0" smtClean="0"/>
              <a:t>Slide 3-5:  Rationale for assessment “message”</a:t>
            </a:r>
          </a:p>
          <a:p>
            <a:pPr lvl="1"/>
            <a:r>
              <a:rPr lang="en-US" dirty="0" smtClean="0"/>
              <a:t>Slide 6:  Takeaway (reinforce assessment)</a:t>
            </a:r>
          </a:p>
          <a:p>
            <a:r>
              <a:rPr lang="en-US" dirty="0" smtClean="0"/>
              <a:t>30-sec for setting up next presenter</a:t>
            </a:r>
            <a:endParaRPr lang="en-US" dirty="0"/>
          </a:p>
        </p:txBody>
      </p:sp>
    </p:spTree>
    <p:extLst>
      <p:ext uri="{BB962C8B-B14F-4D97-AF65-F5344CB8AC3E}">
        <p14:creationId xmlns:p14="http://schemas.microsoft.com/office/powerpoint/2010/main" val="2709589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 Webinar Structure</a:t>
            </a:r>
            <a:endParaRPr lang="en-US" dirty="0"/>
          </a:p>
        </p:txBody>
      </p:sp>
      <p:sp>
        <p:nvSpPr>
          <p:cNvPr id="3" name="Content Placeholder 2"/>
          <p:cNvSpPr>
            <a:spLocks noGrp="1"/>
          </p:cNvSpPr>
          <p:nvPr>
            <p:ph idx="1"/>
          </p:nvPr>
        </p:nvSpPr>
        <p:spPr/>
        <p:txBody>
          <a:bodyPr>
            <a:normAutofit/>
          </a:bodyPr>
          <a:lstStyle/>
          <a:p>
            <a:r>
              <a:rPr lang="en-US" dirty="0" smtClean="0"/>
              <a:t>20-25 minutes</a:t>
            </a:r>
          </a:p>
          <a:p>
            <a:pPr lvl="1"/>
            <a:r>
              <a:rPr lang="en-US" dirty="0" smtClean="0"/>
              <a:t>Slide 1: Intro slide</a:t>
            </a:r>
          </a:p>
          <a:p>
            <a:pPr lvl="1"/>
            <a:r>
              <a:rPr lang="en-US" dirty="0" smtClean="0"/>
              <a:t>Slide 2: Team Assessment “message”</a:t>
            </a:r>
          </a:p>
          <a:p>
            <a:pPr lvl="1"/>
            <a:r>
              <a:rPr lang="en-US" dirty="0" smtClean="0"/>
              <a:t>Slide 3: Motivation for your “message”</a:t>
            </a:r>
          </a:p>
          <a:p>
            <a:pPr lvl="1"/>
            <a:r>
              <a:rPr lang="en-US" dirty="0" smtClean="0"/>
              <a:t>Slide 4-6: Forecaster 1 examples</a:t>
            </a:r>
          </a:p>
          <a:p>
            <a:pPr lvl="1"/>
            <a:r>
              <a:rPr lang="en-US" dirty="0" smtClean="0"/>
              <a:t>Slide 7-9: Forecaster 2 examples</a:t>
            </a:r>
          </a:p>
          <a:p>
            <a:pPr lvl="1"/>
            <a:r>
              <a:rPr lang="en-US" dirty="0" smtClean="0"/>
              <a:t>Slide 10-12: Forecaster 3 examples</a:t>
            </a:r>
          </a:p>
          <a:p>
            <a:pPr lvl="1"/>
            <a:r>
              <a:rPr lang="en-US" dirty="0" smtClean="0"/>
              <a:t>Slide 13-15: Forecaster 4 examples</a:t>
            </a:r>
          </a:p>
          <a:p>
            <a:pPr lvl="1"/>
            <a:r>
              <a:rPr lang="en-US" dirty="0" smtClean="0"/>
              <a:t>Slide 16: Takeaway (reinforce assessment)</a:t>
            </a:r>
            <a:endParaRPr lang="en-US" dirty="0"/>
          </a:p>
        </p:txBody>
      </p:sp>
    </p:spTree>
    <p:extLst>
      <p:ext uri="{BB962C8B-B14F-4D97-AF65-F5344CB8AC3E}">
        <p14:creationId xmlns:p14="http://schemas.microsoft.com/office/powerpoint/2010/main" val="2111882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Role</a:t>
            </a:r>
            <a:endParaRPr lang="en-US" dirty="0"/>
          </a:p>
        </p:txBody>
      </p:sp>
      <p:sp>
        <p:nvSpPr>
          <p:cNvPr id="3" name="Content Placeholder 2"/>
          <p:cNvSpPr>
            <a:spLocks noGrp="1"/>
          </p:cNvSpPr>
          <p:nvPr>
            <p:ph idx="4294967295"/>
          </p:nvPr>
        </p:nvSpPr>
        <p:spPr>
          <a:xfrm>
            <a:off x="237506" y="1371600"/>
            <a:ext cx="8680863" cy="5257800"/>
          </a:xfrm>
        </p:spPr>
        <p:txBody>
          <a:bodyPr/>
          <a:lstStyle/>
          <a:p>
            <a:r>
              <a:rPr lang="en-US" b="1" i="1" dirty="0" smtClean="0"/>
              <a:t>Provide a </a:t>
            </a:r>
            <a:r>
              <a:rPr lang="en-US" b="1" i="1" u="sng" dirty="0" smtClean="0"/>
              <a:t>focused</a:t>
            </a:r>
            <a:r>
              <a:rPr lang="en-US" b="1" i="1" dirty="0" smtClean="0"/>
              <a:t> assessment of a lesson learned this week that you will take back to your office.</a:t>
            </a:r>
          </a:p>
        </p:txBody>
      </p:sp>
      <p:graphicFrame>
        <p:nvGraphicFramePr>
          <p:cNvPr id="4" name="Table 3"/>
          <p:cNvGraphicFramePr>
            <a:graphicFrameLocks noGrp="1"/>
          </p:cNvGraphicFramePr>
          <p:nvPr>
            <p:extLst>
              <p:ext uri="{D42A27DB-BD31-4B8C-83A1-F6EECF244321}">
                <p14:modId xmlns:p14="http://schemas.microsoft.com/office/powerpoint/2010/main" val="1771975013"/>
              </p:ext>
            </p:extLst>
          </p:nvPr>
        </p:nvGraphicFramePr>
        <p:xfrm>
          <a:off x="1379515" y="3241963"/>
          <a:ext cx="6683830" cy="2316480"/>
        </p:xfrm>
        <a:graphic>
          <a:graphicData uri="http://schemas.openxmlformats.org/drawingml/2006/table">
            <a:tbl>
              <a:tblPr firstRow="1" bandRow="1">
                <a:tableStyleId>{5C22544A-7EE6-4342-B048-85BDC9FD1C3A}</a:tableStyleId>
              </a:tblPr>
              <a:tblGrid>
                <a:gridCol w="3341915"/>
                <a:gridCol w="3341915"/>
              </a:tblGrid>
              <a:tr h="508756">
                <a:tc>
                  <a:txBody>
                    <a:bodyPr/>
                    <a:lstStyle/>
                    <a:p>
                      <a:r>
                        <a:rPr lang="en-US" sz="2800" dirty="0" smtClean="0"/>
                        <a:t>Individual</a:t>
                      </a:r>
                      <a:endParaRPr lang="en-US" sz="2800" dirty="0"/>
                    </a:p>
                  </a:txBody>
                  <a:tcPr/>
                </a:tc>
                <a:tc>
                  <a:txBody>
                    <a:bodyPr/>
                    <a:lstStyle/>
                    <a:p>
                      <a:r>
                        <a:rPr lang="en-US" sz="2800" dirty="0" smtClean="0"/>
                        <a:t>Team</a:t>
                      </a:r>
                      <a:endParaRPr lang="en-US" sz="2800" dirty="0"/>
                    </a:p>
                  </a:txBody>
                  <a:tcPr/>
                </a:tc>
              </a:tr>
              <a:tr h="1254466">
                <a:tc>
                  <a:txBody>
                    <a:bodyPr/>
                    <a:lstStyle/>
                    <a:p>
                      <a:r>
                        <a:rPr lang="en-US" sz="2800" dirty="0" smtClean="0"/>
                        <a:t>5-min each</a:t>
                      </a:r>
                    </a:p>
                    <a:p>
                      <a:endParaRPr lang="en-US" sz="2800" dirty="0" smtClean="0"/>
                    </a:p>
                    <a:p>
                      <a:r>
                        <a:rPr lang="en-US" sz="2800" dirty="0" smtClean="0"/>
                        <a:t>Covers one</a:t>
                      </a:r>
                      <a:r>
                        <a:rPr lang="en-US" sz="2800" baseline="0" dirty="0" smtClean="0"/>
                        <a:t> aspect</a:t>
                      </a:r>
                    </a:p>
                    <a:p>
                      <a:r>
                        <a:rPr lang="en-US" sz="2800" baseline="0" dirty="0" smtClean="0"/>
                        <a:t>       YOU learned</a:t>
                      </a:r>
                      <a:endParaRPr lang="en-US" sz="2800" dirty="0"/>
                    </a:p>
                  </a:txBody>
                  <a:tcPr/>
                </a:tc>
                <a:tc>
                  <a:txBody>
                    <a:bodyPr/>
                    <a:lstStyle/>
                    <a:p>
                      <a:r>
                        <a:rPr lang="en-US" sz="2800" dirty="0" smtClean="0"/>
                        <a:t>20-25 min TOTAL</a:t>
                      </a:r>
                    </a:p>
                    <a:p>
                      <a:endParaRPr lang="en-US" sz="2800" dirty="0" smtClean="0"/>
                    </a:p>
                    <a:p>
                      <a:r>
                        <a:rPr lang="en-US" sz="2800" dirty="0" smtClean="0"/>
                        <a:t>Covers</a:t>
                      </a:r>
                      <a:r>
                        <a:rPr lang="en-US" sz="2800" baseline="0" dirty="0" smtClean="0"/>
                        <a:t> one aspect</a:t>
                      </a:r>
                    </a:p>
                    <a:p>
                      <a:r>
                        <a:rPr lang="en-US" sz="2800" baseline="0" dirty="0" smtClean="0"/>
                        <a:t>     the TEAM learned</a:t>
                      </a:r>
                      <a:endParaRPr lang="en-US" sz="2800" dirty="0"/>
                    </a:p>
                  </a:txBody>
                  <a:tcPr/>
                </a:tc>
              </a:tr>
            </a:tbl>
          </a:graphicData>
        </a:graphic>
      </p:graphicFrame>
    </p:spTree>
    <p:extLst>
      <p:ext uri="{BB962C8B-B14F-4D97-AF65-F5344CB8AC3E}">
        <p14:creationId xmlns:p14="http://schemas.microsoft.com/office/powerpoint/2010/main" val="3499387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Facilitator Role</a:t>
            </a:r>
            <a:endParaRPr lang="en-US" dirty="0"/>
          </a:p>
        </p:txBody>
      </p:sp>
      <p:sp>
        <p:nvSpPr>
          <p:cNvPr id="3" name="Content Placeholder 2"/>
          <p:cNvSpPr>
            <a:spLocks noGrp="1"/>
          </p:cNvSpPr>
          <p:nvPr>
            <p:ph sz="quarter" idx="10"/>
          </p:nvPr>
        </p:nvSpPr>
        <p:spPr>
          <a:xfrm>
            <a:off x="457200" y="1374575"/>
            <a:ext cx="8229600" cy="4983480"/>
          </a:xfrm>
        </p:spPr>
        <p:txBody>
          <a:bodyPr/>
          <a:lstStyle/>
          <a:p>
            <a:r>
              <a:rPr lang="en-US" dirty="0" smtClean="0"/>
              <a:t>Assist you in building your presentation </a:t>
            </a:r>
          </a:p>
          <a:p>
            <a:pPr lvl="1"/>
            <a:r>
              <a:rPr lang="en-US" dirty="0" smtClean="0"/>
              <a:t>Help with screen capturing</a:t>
            </a:r>
          </a:p>
          <a:p>
            <a:pPr lvl="1"/>
            <a:r>
              <a:rPr lang="en-US" dirty="0" smtClean="0"/>
              <a:t>Help with the </a:t>
            </a:r>
            <a:r>
              <a:rPr lang="en-US" dirty="0" err="1" smtClean="0"/>
              <a:t>pptx</a:t>
            </a:r>
            <a:r>
              <a:rPr lang="en-US" dirty="0" smtClean="0"/>
              <a:t> template</a:t>
            </a:r>
          </a:p>
          <a:p>
            <a:pPr lvl="1"/>
            <a:r>
              <a:rPr lang="en-US" dirty="0" smtClean="0"/>
              <a:t>Dry run the presentations on Thursday</a:t>
            </a:r>
          </a:p>
          <a:p>
            <a:pPr lvl="1"/>
            <a:r>
              <a:rPr lang="en-US" dirty="0" smtClean="0"/>
              <a:t>Facilitate the webinar on Friday</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9870" y="3645724"/>
            <a:ext cx="3760520" cy="2820390"/>
          </a:xfrm>
          <a:prstGeom prst="rect">
            <a:avLst/>
          </a:prstGeom>
          <a:ln w="25400">
            <a:solidFill>
              <a:schemeClr val="bg1"/>
            </a:solidFill>
          </a:ln>
        </p:spPr>
      </p:pic>
    </p:spTree>
    <p:extLst>
      <p:ext uri="{BB962C8B-B14F-4D97-AF65-F5344CB8AC3E}">
        <p14:creationId xmlns:p14="http://schemas.microsoft.com/office/powerpoint/2010/main" val="1874807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t>Why are we/you doing this?</a:t>
            </a:r>
            <a:endParaRPr lang="en-US" sz="3600" dirty="0"/>
          </a:p>
        </p:txBody>
      </p:sp>
      <p:sp>
        <p:nvSpPr>
          <p:cNvPr id="4" name="Content Placeholder 3"/>
          <p:cNvSpPr>
            <a:spLocks noGrp="1"/>
          </p:cNvSpPr>
          <p:nvPr>
            <p:ph sz="quarter" idx="10"/>
          </p:nvPr>
        </p:nvSpPr>
        <p:spPr>
          <a:xfrm>
            <a:off x="469074" y="1398319"/>
            <a:ext cx="8354291" cy="2425535"/>
          </a:xfrm>
        </p:spPr>
        <p:txBody>
          <a:bodyPr>
            <a:normAutofit fontScale="92500"/>
          </a:bodyPr>
          <a:lstStyle/>
          <a:p>
            <a:r>
              <a:rPr lang="en-US" sz="2800" dirty="0" smtClean="0"/>
              <a:t>You are key to this experiment!</a:t>
            </a:r>
            <a:endParaRPr lang="en-US" sz="2000" dirty="0" smtClean="0"/>
          </a:p>
          <a:p>
            <a:pPr lvl="1"/>
            <a:r>
              <a:rPr lang="en-US" sz="2400" dirty="0" smtClean="0"/>
              <a:t>Ensures HWT goals aligned with operational needs</a:t>
            </a:r>
          </a:p>
          <a:p>
            <a:pPr lvl="1"/>
            <a:r>
              <a:rPr lang="en-US" sz="2400" dirty="0" smtClean="0"/>
              <a:t>Bring field expertise to research projects</a:t>
            </a:r>
          </a:p>
          <a:p>
            <a:pPr lvl="1"/>
            <a:r>
              <a:rPr lang="en-US" sz="2400" dirty="0" smtClean="0"/>
              <a:t>Provides operationally representative</a:t>
            </a:r>
            <a:br>
              <a:rPr lang="en-US" sz="2400" dirty="0" smtClean="0"/>
            </a:br>
            <a:r>
              <a:rPr lang="en-US" sz="2400" dirty="0" smtClean="0"/>
              <a:t>results</a:t>
            </a:r>
            <a:br>
              <a:rPr lang="en-US" sz="2400" dirty="0" smtClean="0"/>
            </a:br>
            <a:endParaRPr lang="en-US" sz="2400" dirty="0" smtClean="0"/>
          </a:p>
        </p:txBody>
      </p:sp>
      <p:pic>
        <p:nvPicPr>
          <p:cNvPr id="5" name="Picture 4" descr="hwt-726-2.png"/>
          <p:cNvPicPr>
            <a:picLocks noChangeAspect="1"/>
          </p:cNvPicPr>
          <p:nvPr/>
        </p:nvPicPr>
        <p:blipFill>
          <a:blip r:embed="rId3" cstate="print"/>
          <a:stretch>
            <a:fillRect/>
          </a:stretch>
        </p:blipFill>
        <p:spPr>
          <a:xfrm>
            <a:off x="5308269" y="4156366"/>
            <a:ext cx="3504969" cy="2327561"/>
          </a:xfrm>
          <a:prstGeom prst="rect">
            <a:avLst/>
          </a:prstGeom>
          <a:ln w="25400">
            <a:solidFill>
              <a:schemeClr val="bg1"/>
            </a:solidFill>
          </a:ln>
        </p:spPr>
      </p:pic>
      <p:sp>
        <p:nvSpPr>
          <p:cNvPr id="6" name="Content Placeholder 3"/>
          <p:cNvSpPr txBox="1">
            <a:spLocks/>
          </p:cNvSpPr>
          <p:nvPr/>
        </p:nvSpPr>
        <p:spPr>
          <a:xfrm>
            <a:off x="439387" y="3633849"/>
            <a:ext cx="4690753" cy="273132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F5AD7C"/>
              </a:buClr>
              <a:buFont typeface="Arial" pitchFamily="34" charset="0"/>
              <a:buChar char="•"/>
              <a:defRPr sz="2400" kern="1200">
                <a:solidFill>
                  <a:schemeClr val="bg1"/>
                </a:solidFill>
                <a:effectLst>
                  <a:outerShdw blurRad="38100" dist="38100" dir="2700000" algn="tl">
                    <a:srgbClr val="000000">
                      <a:alpha val="43137"/>
                    </a:srgbClr>
                  </a:outerShdw>
                </a:effectLst>
                <a:latin typeface="Verdana" pitchFamily="34" charset="0"/>
                <a:ea typeface="+mn-ea"/>
                <a:cs typeface="+mn-cs"/>
              </a:defRPr>
            </a:lvl1pPr>
            <a:lvl2pPr marL="742950" indent="-285750" algn="l" defTabSz="914400" rtl="0" eaLnBrk="1" latinLnBrk="0" hangingPunct="1">
              <a:spcBef>
                <a:spcPts val="240"/>
              </a:spcBef>
              <a:buClr>
                <a:srgbClr val="F5AD7C"/>
              </a:buClr>
              <a:buFont typeface="Arial" pitchFamily="34" charset="0"/>
              <a:buChar char="–"/>
              <a:defRPr sz="2000" kern="1200">
                <a:solidFill>
                  <a:schemeClr val="bg1"/>
                </a:solidFill>
                <a:effectLst>
                  <a:outerShdw blurRad="38100" dist="38100" dir="2700000" algn="tl">
                    <a:srgbClr val="000000">
                      <a:alpha val="43137"/>
                    </a:srgbClr>
                  </a:outerShdw>
                </a:effectLst>
                <a:latin typeface="Verdana" pitchFamily="34" charset="0"/>
                <a:ea typeface="+mn-ea"/>
                <a:cs typeface="+mn-cs"/>
              </a:defRPr>
            </a:lvl2pPr>
            <a:lvl3pPr marL="1143000" indent="-228600" algn="l" defTabSz="914400" rtl="0" eaLnBrk="1" latinLnBrk="0" hangingPunct="1">
              <a:spcBef>
                <a:spcPts val="0"/>
              </a:spcBef>
              <a:buClr>
                <a:srgbClr val="F5AD7C"/>
              </a:buClr>
              <a:buFont typeface="Arial" pitchFamily="34" charset="0"/>
              <a:buChar char="•"/>
              <a:defRPr sz="1800" kern="1200">
                <a:solidFill>
                  <a:schemeClr val="bg1"/>
                </a:solidFill>
                <a:effectLst>
                  <a:outerShdw blurRad="38100" dist="38100" dir="2700000" algn="tl">
                    <a:srgbClr val="000000">
                      <a:alpha val="43137"/>
                    </a:srgbClr>
                  </a:outerShdw>
                </a:effectLst>
                <a:latin typeface="Verdana" pitchFamily="34" charset="0"/>
                <a:ea typeface="+mn-ea"/>
                <a:cs typeface="+mn-cs"/>
              </a:defRPr>
            </a:lvl3pPr>
            <a:lvl4pPr marL="1600200" indent="-228600" algn="l" defTabSz="914400" rtl="0" eaLnBrk="1" latinLnBrk="0" hangingPunct="1">
              <a:spcBef>
                <a:spcPct val="20000"/>
              </a:spcBef>
              <a:buFont typeface="Arial" pitchFamily="34" charset="0"/>
              <a:buNone/>
              <a:defRPr sz="1600" kern="1200">
                <a:solidFill>
                  <a:srgbClr val="C39872"/>
                </a:solidFill>
                <a:effectLst>
                  <a:outerShdw blurRad="38100" dist="38100" dir="2700000" algn="tl">
                    <a:srgbClr val="000000">
                      <a:alpha val="43137"/>
                    </a:srgbClr>
                  </a:outerShdw>
                </a:effectLst>
                <a:latin typeface="Myriad Pro" pitchFamily="34" charset="0"/>
                <a:ea typeface="+mn-ea"/>
                <a:cs typeface="+mn-cs"/>
              </a:defRPr>
            </a:lvl4pPr>
            <a:lvl5pPr marL="2057400" indent="-228600" algn="l" defTabSz="914400" rtl="0" eaLnBrk="1" latinLnBrk="0" hangingPunct="1">
              <a:spcBef>
                <a:spcPct val="20000"/>
              </a:spcBef>
              <a:buFont typeface="Arial" pitchFamily="34" charset="0"/>
              <a:buNone/>
              <a:defRPr sz="1400" kern="1200">
                <a:solidFill>
                  <a:schemeClr val="bg1"/>
                </a:solidFill>
                <a:effectLst>
                  <a:outerShdw blurRad="38100" dist="38100" dir="2700000" algn="tl">
                    <a:srgbClr val="000000">
                      <a:alpha val="43137"/>
                    </a:srgbClr>
                  </a:outerShdw>
                </a:effectLst>
                <a:latin typeface="Myriad Pro"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t>Improve feedback</a:t>
            </a:r>
          </a:p>
          <a:p>
            <a:pPr lvl="1"/>
            <a:r>
              <a:rPr lang="en-US" dirty="0" smtClean="0"/>
              <a:t>Few papers by participants</a:t>
            </a:r>
          </a:p>
          <a:p>
            <a:pPr lvl="1"/>
            <a:r>
              <a:rPr lang="en-US" dirty="0" smtClean="0"/>
              <a:t>Only 2 of 22 field participants</a:t>
            </a:r>
            <a:br>
              <a:rPr lang="en-US" dirty="0" smtClean="0"/>
            </a:br>
            <a:r>
              <a:rPr lang="en-US" dirty="0" smtClean="0"/>
              <a:t>have added to the HWT Blog</a:t>
            </a:r>
          </a:p>
        </p:txBody>
      </p:sp>
    </p:spTree>
    <p:extLst>
      <p:ext uri="{BB962C8B-B14F-4D97-AF65-F5344CB8AC3E}">
        <p14:creationId xmlns:p14="http://schemas.microsoft.com/office/powerpoint/2010/main" val="39925784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t>A Success Story…</a:t>
            </a:r>
            <a:endParaRPr lang="en-US" sz="3600" dirty="0"/>
          </a:p>
        </p:txBody>
      </p:sp>
      <p:sp>
        <p:nvSpPr>
          <p:cNvPr id="4" name="Content Placeholder 3"/>
          <p:cNvSpPr>
            <a:spLocks noGrp="1"/>
          </p:cNvSpPr>
          <p:nvPr>
            <p:ph sz="quarter" idx="10"/>
          </p:nvPr>
        </p:nvSpPr>
        <p:spPr>
          <a:xfrm>
            <a:off x="457200" y="3408218"/>
            <a:ext cx="5207330" cy="3175461"/>
          </a:xfrm>
        </p:spPr>
        <p:txBody>
          <a:bodyPr>
            <a:normAutofit/>
          </a:bodyPr>
          <a:lstStyle/>
          <a:p>
            <a:pPr lvl="1"/>
            <a:endParaRPr lang="en-US" dirty="0" smtClean="0"/>
          </a:p>
          <a:p>
            <a:r>
              <a:rPr lang="en-US" sz="2800" dirty="0" smtClean="0"/>
              <a:t> “Storm of the Month”</a:t>
            </a:r>
          </a:p>
          <a:p>
            <a:pPr lvl="1"/>
            <a:r>
              <a:rPr lang="en-US" sz="2200" dirty="0" smtClean="0"/>
              <a:t>WFOs “Tell Their Story” </a:t>
            </a:r>
            <a:r>
              <a:rPr lang="en-US" sz="1800" dirty="0" smtClean="0"/>
              <a:t> </a:t>
            </a:r>
          </a:p>
          <a:p>
            <a:pPr lvl="1"/>
            <a:r>
              <a:rPr lang="en-US" sz="2200" dirty="0" smtClean="0"/>
              <a:t>NWS offices &amp; Universities</a:t>
            </a:r>
          </a:p>
          <a:p>
            <a:pPr lvl="1"/>
            <a:r>
              <a:rPr lang="en-US" sz="2200" dirty="0" smtClean="0"/>
              <a:t>WDTB &amp; NSSL experts for Q&amp;A</a:t>
            </a:r>
          </a:p>
          <a:p>
            <a:pPr lvl="2"/>
            <a:r>
              <a:rPr lang="en-US" sz="1800" dirty="0" smtClean="0"/>
              <a:t>Collaboration for Research to Ops</a:t>
            </a:r>
          </a:p>
          <a:p>
            <a:pPr lvl="2"/>
            <a:r>
              <a:rPr lang="en-US" sz="1800" dirty="0" smtClean="0"/>
              <a:t>Collaboration for Ops to Research</a:t>
            </a:r>
          </a:p>
        </p:txBody>
      </p:sp>
      <p:pic>
        <p:nvPicPr>
          <p:cNvPr id="6" name="Picture 12" descr="O:\new-WDTB-photos\Warning_Decision_Training_Branch_Lab\7706-497.jpg"/>
          <p:cNvPicPr>
            <a:picLocks noChangeAspect="1" noChangeArrowheads="1"/>
          </p:cNvPicPr>
          <p:nvPr/>
        </p:nvPicPr>
        <p:blipFill>
          <a:blip r:embed="rId3" cstate="print"/>
          <a:srcRect/>
          <a:stretch>
            <a:fillRect/>
          </a:stretch>
        </p:blipFill>
        <p:spPr bwMode="auto">
          <a:xfrm>
            <a:off x="5514111" y="3158836"/>
            <a:ext cx="3313214" cy="2208809"/>
          </a:xfrm>
          <a:prstGeom prst="rect">
            <a:avLst/>
          </a:prstGeom>
          <a:noFill/>
          <a:ln w="25400">
            <a:solidFill>
              <a:schemeClr val="bg1"/>
            </a:solidFill>
          </a:ln>
        </p:spPr>
      </p:pic>
      <p:sp>
        <p:nvSpPr>
          <p:cNvPr id="5" name="Content Placeholder 3"/>
          <p:cNvSpPr txBox="1">
            <a:spLocks/>
          </p:cNvSpPr>
          <p:nvPr/>
        </p:nvSpPr>
        <p:spPr>
          <a:xfrm>
            <a:off x="478971" y="1420091"/>
            <a:ext cx="8229600" cy="267689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F5AD7C"/>
              </a:buClr>
              <a:buFont typeface="Arial" pitchFamily="34" charset="0"/>
              <a:buChar char="•"/>
              <a:defRPr sz="2400" kern="1200">
                <a:solidFill>
                  <a:schemeClr val="bg1"/>
                </a:solidFill>
                <a:effectLst>
                  <a:outerShdw blurRad="38100" dist="38100" dir="2700000" algn="tl">
                    <a:srgbClr val="000000">
                      <a:alpha val="43137"/>
                    </a:srgbClr>
                  </a:outerShdw>
                </a:effectLst>
                <a:latin typeface="Verdana" pitchFamily="34" charset="0"/>
                <a:ea typeface="+mn-ea"/>
                <a:cs typeface="+mn-cs"/>
              </a:defRPr>
            </a:lvl1pPr>
            <a:lvl2pPr marL="742950" indent="-285750" algn="l" defTabSz="914400" rtl="0" eaLnBrk="1" latinLnBrk="0" hangingPunct="1">
              <a:spcBef>
                <a:spcPts val="240"/>
              </a:spcBef>
              <a:buClr>
                <a:srgbClr val="F5AD7C"/>
              </a:buClr>
              <a:buFont typeface="Arial" pitchFamily="34" charset="0"/>
              <a:buChar char="–"/>
              <a:defRPr sz="2000" kern="1200">
                <a:solidFill>
                  <a:schemeClr val="bg1"/>
                </a:solidFill>
                <a:effectLst>
                  <a:outerShdw blurRad="38100" dist="38100" dir="2700000" algn="tl">
                    <a:srgbClr val="000000">
                      <a:alpha val="43137"/>
                    </a:srgbClr>
                  </a:outerShdw>
                </a:effectLst>
                <a:latin typeface="Verdana" pitchFamily="34" charset="0"/>
                <a:ea typeface="+mn-ea"/>
                <a:cs typeface="+mn-cs"/>
              </a:defRPr>
            </a:lvl2pPr>
            <a:lvl3pPr marL="1143000" indent="-228600" algn="l" defTabSz="914400" rtl="0" eaLnBrk="1" latinLnBrk="0" hangingPunct="1">
              <a:spcBef>
                <a:spcPts val="0"/>
              </a:spcBef>
              <a:buClr>
                <a:srgbClr val="F5AD7C"/>
              </a:buClr>
              <a:buFont typeface="Arial" pitchFamily="34" charset="0"/>
              <a:buChar char="•"/>
              <a:defRPr sz="1800" kern="1200">
                <a:solidFill>
                  <a:schemeClr val="bg1"/>
                </a:solidFill>
                <a:effectLst>
                  <a:outerShdw blurRad="38100" dist="38100" dir="2700000" algn="tl">
                    <a:srgbClr val="000000">
                      <a:alpha val="43137"/>
                    </a:srgbClr>
                  </a:outerShdw>
                </a:effectLst>
                <a:latin typeface="Verdana" pitchFamily="34" charset="0"/>
                <a:ea typeface="+mn-ea"/>
                <a:cs typeface="+mn-cs"/>
              </a:defRPr>
            </a:lvl3pPr>
            <a:lvl4pPr marL="1600200" indent="-228600" algn="l" defTabSz="914400" rtl="0" eaLnBrk="1" latinLnBrk="0" hangingPunct="1">
              <a:spcBef>
                <a:spcPct val="20000"/>
              </a:spcBef>
              <a:buFont typeface="Arial" pitchFamily="34" charset="0"/>
              <a:buNone/>
              <a:defRPr sz="1600" kern="1200">
                <a:solidFill>
                  <a:srgbClr val="C39872"/>
                </a:solidFill>
                <a:effectLst>
                  <a:outerShdw blurRad="38100" dist="38100" dir="2700000" algn="tl">
                    <a:srgbClr val="000000">
                      <a:alpha val="43137"/>
                    </a:srgbClr>
                  </a:outerShdw>
                </a:effectLst>
                <a:latin typeface="Myriad Pro" pitchFamily="34" charset="0"/>
                <a:ea typeface="+mn-ea"/>
                <a:cs typeface="+mn-cs"/>
              </a:defRPr>
            </a:lvl4pPr>
            <a:lvl5pPr marL="2057400" indent="-228600" algn="l" defTabSz="914400" rtl="0" eaLnBrk="1" latinLnBrk="0" hangingPunct="1">
              <a:spcBef>
                <a:spcPct val="20000"/>
              </a:spcBef>
              <a:buFont typeface="Arial" pitchFamily="34" charset="0"/>
              <a:buNone/>
              <a:defRPr sz="1400" kern="1200">
                <a:solidFill>
                  <a:schemeClr val="bg1"/>
                </a:solidFill>
                <a:effectLst>
                  <a:outerShdw blurRad="38100" dist="38100" dir="2700000" algn="tl">
                    <a:srgbClr val="000000">
                      <a:alpha val="43137"/>
                    </a:srgbClr>
                  </a:outerShdw>
                </a:effectLst>
                <a:latin typeface="Myriad Pro"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t>WDTB Dual-Pol Training Operations Course</a:t>
            </a:r>
          </a:p>
          <a:p>
            <a:pPr lvl="1"/>
            <a:r>
              <a:rPr lang="en-US" sz="2200" dirty="0" smtClean="0"/>
              <a:t>Train 2100 forecasters in 2 years</a:t>
            </a:r>
          </a:p>
          <a:p>
            <a:pPr lvl="1"/>
            <a:r>
              <a:rPr lang="en-US" sz="2200" dirty="0" smtClean="0"/>
              <a:t>Selected as NOAA’s  “High Priority Performance Goal (HPPG)” </a:t>
            </a:r>
            <a:br>
              <a:rPr lang="en-US" sz="2200" dirty="0" smtClean="0"/>
            </a:br>
            <a:r>
              <a:rPr lang="en-US" sz="2200" dirty="0" smtClean="0"/>
              <a:t>to DOC and OMB</a:t>
            </a:r>
          </a:p>
          <a:p>
            <a:pPr marL="457200" lvl="1" indent="0">
              <a:buNone/>
            </a:pPr>
            <a:endParaRPr lang="en-US" dirty="0" smtClean="0"/>
          </a:p>
        </p:txBody>
      </p:sp>
    </p:spTree>
    <p:extLst>
      <p:ext uri="{BB962C8B-B14F-4D97-AF65-F5344CB8AC3E}">
        <p14:creationId xmlns:p14="http://schemas.microsoft.com/office/powerpoint/2010/main" val="133084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iterate type="lt">
                                    <p:tmAbs val="0"/>
                                  </p:iterate>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228600"/>
            <a:ext cx="8686800" cy="914400"/>
          </a:xfrm>
        </p:spPr>
        <p:txBody>
          <a:bodyPr>
            <a:normAutofit fontScale="90000"/>
          </a:bodyPr>
          <a:lstStyle/>
          <a:p>
            <a:r>
              <a:rPr lang="en-US" sz="3600" dirty="0" smtClean="0"/>
              <a:t>“Storm of the Month”</a:t>
            </a:r>
            <a:br>
              <a:rPr lang="en-US" sz="3600" dirty="0" smtClean="0"/>
            </a:br>
            <a:r>
              <a:rPr lang="en-US" sz="3600" dirty="0" smtClean="0"/>
              <a:t>Research to Operations Results</a:t>
            </a:r>
            <a:endParaRPr lang="en-US" sz="3600" dirty="0"/>
          </a:p>
        </p:txBody>
      </p:sp>
      <p:sp>
        <p:nvSpPr>
          <p:cNvPr id="5" name="TextBox 4"/>
          <p:cNvSpPr txBox="1"/>
          <p:nvPr/>
        </p:nvSpPr>
        <p:spPr>
          <a:xfrm>
            <a:off x="795647" y="1508165"/>
            <a:ext cx="7754588" cy="4893647"/>
          </a:xfrm>
          <a:prstGeom prst="rect">
            <a:avLst/>
          </a:prstGeom>
          <a:solidFill>
            <a:schemeClr val="bg1"/>
          </a:solidFill>
          <a:ln>
            <a:solidFill>
              <a:schemeClr val="tx1"/>
            </a:solidFill>
          </a:ln>
        </p:spPr>
        <p:txBody>
          <a:bodyPr wrap="square" rtlCol="0">
            <a:spAutoFit/>
          </a:bodyPr>
          <a:lstStyle/>
          <a:p>
            <a:r>
              <a:rPr lang="en-US" sz="2400" dirty="0" smtClean="0"/>
              <a:t>“Such interactions between the Dual-Pol researchers/ developers at NSSL &amp; CIMMS and the operational users of that technology are invaluable to both groups.</a:t>
            </a:r>
          </a:p>
          <a:p>
            <a:endParaRPr lang="en-US" sz="2400" dirty="0" smtClean="0"/>
          </a:p>
          <a:p>
            <a:r>
              <a:rPr lang="en-US" sz="2400" dirty="0" smtClean="0"/>
              <a:t>Seeing the </a:t>
            </a:r>
            <a:r>
              <a:rPr lang="en-US" sz="2400" b="1" i="1" u="sng" dirty="0" smtClean="0"/>
              <a:t>immediacy of two-way feedbacks</a:t>
            </a:r>
            <a:r>
              <a:rPr lang="en-US" sz="2400" dirty="0" smtClean="0"/>
              <a:t> happen like this is </a:t>
            </a:r>
            <a:r>
              <a:rPr lang="en-US" sz="2400" b="1" i="1" u="sng" dirty="0" smtClean="0"/>
              <a:t>simply tremendous</a:t>
            </a:r>
            <a:r>
              <a:rPr lang="en-US" sz="2400" dirty="0" smtClean="0"/>
              <a:t> and should accelerate future improvements to the WSR-88D and the informed applications of Dual-Pol measurements.</a:t>
            </a:r>
          </a:p>
          <a:p>
            <a:endParaRPr lang="en-US" sz="2400" dirty="0" smtClean="0"/>
          </a:p>
          <a:p>
            <a:r>
              <a:rPr lang="en-US" sz="2400" dirty="0" smtClean="0"/>
              <a:t>I look forward to more such opportunities </a:t>
            </a:r>
            <a:br>
              <a:rPr lang="en-US" sz="2400" dirty="0" smtClean="0"/>
            </a:br>
            <a:r>
              <a:rPr lang="en-US" sz="2400" dirty="0" smtClean="0"/>
              <a:t>in the future.”  </a:t>
            </a:r>
          </a:p>
          <a:p>
            <a:endParaRPr lang="en-US" sz="2400" dirty="0" smtClean="0"/>
          </a:p>
          <a:p>
            <a:r>
              <a:rPr lang="en-US" sz="2400" dirty="0" smtClean="0"/>
              <a:t>Steve Koch, Director NSSL </a:t>
            </a:r>
            <a:endParaRPr lang="en-US" sz="2400" dirty="0"/>
          </a:p>
        </p:txBody>
      </p:sp>
      <p:pic>
        <p:nvPicPr>
          <p:cNvPr id="340996" name="Picture 4" descr="C:\Documents and Settings\jboettcher.WDTB\Local Settings\Temporary Internet Files\Content.IE5\J0CZ1P6F\MP910220674[1].jpg"/>
          <p:cNvPicPr>
            <a:picLocks noChangeAspect="1" noChangeArrowheads="1"/>
          </p:cNvPicPr>
          <p:nvPr/>
        </p:nvPicPr>
        <p:blipFill>
          <a:blip r:embed="rId3" cstate="print"/>
          <a:srcRect/>
          <a:stretch>
            <a:fillRect/>
          </a:stretch>
        </p:blipFill>
        <p:spPr bwMode="auto">
          <a:xfrm>
            <a:off x="6521184" y="4275117"/>
            <a:ext cx="2413447" cy="2404753"/>
          </a:xfrm>
          <a:prstGeom prst="rect">
            <a:avLst/>
          </a:prstGeom>
          <a:noFill/>
        </p:spPr>
      </p:pic>
    </p:spTree>
    <p:extLst>
      <p:ext uri="{BB962C8B-B14F-4D97-AF65-F5344CB8AC3E}">
        <p14:creationId xmlns:p14="http://schemas.microsoft.com/office/powerpoint/2010/main" val="999101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228600"/>
            <a:ext cx="8686800" cy="914400"/>
          </a:xfrm>
        </p:spPr>
        <p:txBody>
          <a:bodyPr>
            <a:normAutofit/>
          </a:bodyPr>
          <a:lstStyle/>
          <a:p>
            <a:r>
              <a:rPr lang="en-US" sz="3600" dirty="0" smtClean="0"/>
              <a:t>Applying These Results to the HWT</a:t>
            </a:r>
            <a:endParaRPr lang="en-US" sz="3600" dirty="0"/>
          </a:p>
        </p:txBody>
      </p:sp>
      <p:sp>
        <p:nvSpPr>
          <p:cNvPr id="4" name="Content Placeholder 3"/>
          <p:cNvSpPr>
            <a:spLocks noGrp="1"/>
          </p:cNvSpPr>
          <p:nvPr>
            <p:ph sz="quarter" idx="4294967295"/>
          </p:nvPr>
        </p:nvSpPr>
        <p:spPr>
          <a:xfrm>
            <a:off x="438941" y="1465262"/>
            <a:ext cx="8229600" cy="5011738"/>
          </a:xfrm>
        </p:spPr>
        <p:txBody>
          <a:bodyPr>
            <a:normAutofit fontScale="92500"/>
          </a:bodyPr>
          <a:lstStyle/>
          <a:p>
            <a:r>
              <a:rPr lang="en-US" sz="2800" dirty="0" smtClean="0"/>
              <a:t>HWT to provide weekly operational reports </a:t>
            </a:r>
            <a:endParaRPr lang="en-US" dirty="0" smtClean="0"/>
          </a:p>
          <a:p>
            <a:pPr lvl="1"/>
            <a:r>
              <a:rPr lang="en-US" sz="2200" dirty="0" smtClean="0"/>
              <a:t>You will present observations and examples from your</a:t>
            </a:r>
            <a:r>
              <a:rPr lang="en-US" sz="2200" dirty="0"/>
              <a:t> </a:t>
            </a:r>
            <a:r>
              <a:rPr lang="en-US" sz="2200" dirty="0" smtClean="0"/>
              <a:t>participation</a:t>
            </a:r>
          </a:p>
          <a:p>
            <a:pPr lvl="1"/>
            <a:r>
              <a:rPr lang="en-US" sz="2200" dirty="0" smtClean="0"/>
              <a:t>Research and Operational meteorologists from across the nation will be listening</a:t>
            </a:r>
          </a:p>
          <a:p>
            <a:pPr lvl="2"/>
            <a:endParaRPr lang="en-US" sz="2400" b="1" i="1" dirty="0" smtClean="0"/>
          </a:p>
          <a:p>
            <a:pPr lvl="2"/>
            <a:endParaRPr lang="en-US" sz="2400" b="1" i="1" dirty="0"/>
          </a:p>
          <a:p>
            <a:pPr lvl="2"/>
            <a:endParaRPr lang="en-US" sz="2400" b="1" i="1" dirty="0" smtClean="0"/>
          </a:p>
          <a:p>
            <a:pPr lvl="2"/>
            <a:endParaRPr lang="en-US" sz="2400" b="1" i="1" dirty="0"/>
          </a:p>
          <a:p>
            <a:pPr lvl="2"/>
            <a:endParaRPr lang="en-US" sz="2400" b="1" i="1" dirty="0" smtClean="0"/>
          </a:p>
          <a:p>
            <a:pPr lvl="2"/>
            <a:endParaRPr lang="en-US" sz="2400" b="1" i="1" dirty="0"/>
          </a:p>
          <a:p>
            <a:pPr lvl="2"/>
            <a:endParaRPr lang="en-US" sz="2400" b="1" i="1" dirty="0" smtClean="0"/>
          </a:p>
          <a:p>
            <a:pPr marL="914400" lvl="2" indent="0">
              <a:buNone/>
            </a:pPr>
            <a:r>
              <a:rPr lang="en-US" sz="2400" b="1" i="1" dirty="0" smtClean="0"/>
              <a:t>           This is your chance to have your voices heard…</a:t>
            </a:r>
          </a:p>
        </p:txBody>
      </p:sp>
      <p:pic>
        <p:nvPicPr>
          <p:cNvPr id="13" name="Picture 2" descr="C:\Documents and Settings\pschlatter\Desktop\DP_Demo_Hayes.jpg"/>
          <p:cNvPicPr>
            <a:picLocks noChangeAspect="1" noChangeArrowheads="1"/>
          </p:cNvPicPr>
          <p:nvPr/>
        </p:nvPicPr>
        <p:blipFill>
          <a:blip r:embed="rId3" cstate="print"/>
          <a:srcRect/>
          <a:stretch>
            <a:fillRect/>
          </a:stretch>
        </p:blipFill>
        <p:spPr bwMode="auto">
          <a:xfrm>
            <a:off x="3033772" y="3212242"/>
            <a:ext cx="3633704" cy="2302858"/>
          </a:xfrm>
          <a:prstGeom prst="rect">
            <a:avLst/>
          </a:prstGeom>
          <a:noFill/>
          <a:ln w="25400">
            <a:solidFill>
              <a:schemeClr val="bg1"/>
            </a:solidFill>
          </a:ln>
          <a:effectLst>
            <a:outerShdw blurRad="50800" dist="76200" dir="2700000" algn="tl" rotWithShape="0">
              <a:prstClr val="black">
                <a:alpha val="72000"/>
              </a:prstClr>
            </a:outerShdw>
          </a:effectLst>
        </p:spPr>
      </p:pic>
    </p:spTree>
    <p:extLst>
      <p:ext uri="{BB962C8B-B14F-4D97-AF65-F5344CB8AC3E}">
        <p14:creationId xmlns:p14="http://schemas.microsoft.com/office/powerpoint/2010/main" val="31370167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27511" y="2907475"/>
            <a:ext cx="8229600" cy="1143000"/>
          </a:xfrm>
        </p:spPr>
        <p:txBody>
          <a:bodyPr/>
          <a:lstStyle/>
          <a:p>
            <a:r>
              <a:rPr lang="en-US" dirty="0" smtClean="0"/>
              <a:t>Aspects of a Good Briefing</a:t>
            </a:r>
            <a:endParaRPr lang="en-US" dirty="0"/>
          </a:p>
        </p:txBody>
      </p:sp>
    </p:spTree>
    <p:extLst>
      <p:ext uri="{BB962C8B-B14F-4D97-AF65-F5344CB8AC3E}">
        <p14:creationId xmlns:p14="http://schemas.microsoft.com/office/powerpoint/2010/main" val="3326341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the Presentation</a:t>
            </a:r>
            <a:endParaRPr lang="en-US" dirty="0"/>
          </a:p>
        </p:txBody>
      </p:sp>
      <p:sp>
        <p:nvSpPr>
          <p:cNvPr id="3" name="Content Placeholder 2"/>
          <p:cNvSpPr>
            <a:spLocks noGrp="1"/>
          </p:cNvSpPr>
          <p:nvPr>
            <p:ph sz="quarter" idx="10"/>
          </p:nvPr>
        </p:nvSpPr>
        <p:spPr>
          <a:xfrm>
            <a:off x="457200" y="1246909"/>
            <a:ext cx="8229600" cy="2671948"/>
          </a:xfrm>
        </p:spPr>
        <p:txBody>
          <a:bodyPr>
            <a:normAutofit fontScale="92500" lnSpcReduction="10000"/>
          </a:bodyPr>
          <a:lstStyle/>
          <a:p>
            <a:pPr marL="514350" indent="-514350">
              <a:buFont typeface="+mj-lt"/>
              <a:buAutoNum type="arabicPeriod"/>
            </a:pPr>
            <a:r>
              <a:rPr lang="en-US" dirty="0" smtClean="0"/>
              <a:t>Define the audience’s characteristics</a:t>
            </a:r>
          </a:p>
          <a:p>
            <a:pPr lvl="1"/>
            <a:r>
              <a:rPr lang="en-US" b="1" i="1" dirty="0" smtClean="0"/>
              <a:t>Operational &amp; Research Meteorologists</a:t>
            </a:r>
          </a:p>
          <a:p>
            <a:pPr marL="514350" indent="-514350">
              <a:buFont typeface="+mj-lt"/>
              <a:buAutoNum type="arabicPeriod"/>
            </a:pPr>
            <a:r>
              <a:rPr lang="en-US" dirty="0" smtClean="0"/>
              <a:t>Determine how much they already know</a:t>
            </a:r>
          </a:p>
          <a:p>
            <a:pPr lvl="1"/>
            <a:r>
              <a:rPr lang="en-US" b="1" i="1" dirty="0" smtClean="0"/>
              <a:t>Most with working knowledge of operational </a:t>
            </a:r>
            <a:r>
              <a:rPr lang="en-US" b="1" i="1" dirty="0" smtClean="0"/>
              <a:t>meteorology</a:t>
            </a:r>
            <a:endParaRPr lang="en-US" b="1" i="1" dirty="0" smtClean="0"/>
          </a:p>
          <a:p>
            <a:pPr marL="514350" indent="-514350">
              <a:buFont typeface="+mj-lt"/>
              <a:buAutoNum type="arabicPeriod"/>
            </a:pPr>
            <a:r>
              <a:rPr lang="en-US" dirty="0" smtClean="0"/>
              <a:t>Tailor your presentation to meet their needs</a:t>
            </a:r>
          </a:p>
          <a:p>
            <a:pPr lvl="1"/>
            <a:r>
              <a:rPr lang="en-US" b="1" i="1" dirty="0" smtClean="0"/>
              <a:t>Focus on operational aspect of your experience</a:t>
            </a:r>
            <a:r>
              <a:rPr lang="en-US" dirty="0" smtClean="0"/>
              <a:t> </a:t>
            </a:r>
          </a:p>
          <a:p>
            <a:pPr marL="514350" indent="-514350">
              <a:buFont typeface="+mj-lt"/>
              <a:buAutoNum type="arabicPeriod"/>
            </a:pPr>
            <a:r>
              <a:rPr lang="en-US" dirty="0" smtClean="0"/>
              <a:t>Anticipate audience reactions…</a:t>
            </a:r>
          </a:p>
          <a:p>
            <a:endParaRPr lang="en-US" dirty="0"/>
          </a:p>
        </p:txBody>
      </p:sp>
      <p:pic>
        <p:nvPicPr>
          <p:cNvPr id="2052" name="Picture 4" descr="C:\Users\cpayne\AppData\Local\Microsoft\Windows\Temporary Internet Files\Content.IE5\LOQ7DNFJ\MP90040222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2966" y="4096987"/>
            <a:ext cx="3159324" cy="2535382"/>
          </a:xfrm>
          <a:prstGeom prst="rect">
            <a:avLst/>
          </a:prstGeom>
          <a:noFill/>
          <a:ln w="2540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190108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AUDIO_TEMP" val="C:\DOCUME~1\PSCHLA~1\LOCALS~1\Temp\articulate\presenter\ae\audio\20101119140135\"/>
  <p:tag name="ARTICULATE_TEMPLATE" val="DP Outreach"/>
  <p:tag name="ARTICULATE_TEMPLATE_GUID" val="bb3b474c-896f-45b4-8a39-6f4647fcac0c"/>
  <p:tag name="ART_ENCODE_TYPE" val="0"/>
  <p:tag name="ART_ENCODE_INDEX" val="1"/>
  <p:tag name="ARTICULATE_PRESENTER_VERSION" val="6"/>
  <p:tag name="LMS_COMPLETION_TITLE" val="Overview_Ops_Course"/>
  <p:tag name="LMS_COMPLETION_ID" val="Overview_Ops_Course"/>
  <p:tag name="LMS_COMPLETION_VERSION" val="1.0"/>
  <p:tag name="LMS_COMPLETION_DURATION" val="01:00:00"/>
  <p:tag name="LMS_COMPLETION_SCO_TITLE" val="Dual Polarization Radar Operations Course Overview"/>
  <p:tag name="LMS_COMPLETION_SCO_ID" val="Overview_Ops_Course_SCO"/>
  <p:tag name="LMS_COMPLETION_EDITION" val="0"/>
  <p:tag name="LMS_COMPLETION_THRESHOLD" val="17"/>
  <p:tag name="LMS_COMPLETION_METHOD" val="VIEW"/>
  <p:tag name="LMS_REPORTING" val="2"/>
  <p:tag name="LMS_DATA_SCORM" val="Yes"/>
  <p:tag name="PUBLISH_TITLE" val="Overview_Ops_Course"/>
  <p:tag name="ARTICULATE_PUBLISH_PATH" val="C:\Data\Dual Pol Project Lead Stuff\DPOverview"/>
  <p:tag name="ARTICULATE_LOGO" val="PresenterLogoBanner5.jpg"/>
  <p:tag name="ARTICULATE_PRESENTER" val="Jami Boettcher"/>
  <p:tag name="ARTICULATE_PRESENTER_GUID" val="AAFC8BF1B0AC"/>
  <p:tag name="ARTICULATE_LMS" val="0"/>
  <p:tag name="ARTICULATE_USE_PROJECT_TEMPLATE" val="1"/>
  <p:tag name="LMS_PUBLISH" val="Yes"/>
  <p:tag name="PRESENTER_PREVIEW_MODE" val="0"/>
  <p:tag name="PRESENTER_PREVIEW_START" val="1"/>
  <p:tag name="LMS_PROTOCOL_METHOD" val="SCORM"/>
  <p:tag name="LMS_PROTOCOL_VERSION" val="1.2"/>
  <p:tag name="PLAYERLOGOHEIGHT" val="37"/>
  <p:tag name="PLAYERLOGOWIDTH" val="222"/>
  <p:tag name="LAUNCHINNEWWINDOW" val="0"/>
  <p:tag name="LASTPUBLISHED" val="C:\Data\Dual Pol Project Lead Stuff\DPOverview\Overview_Ops_Course\player.html"/>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JBOETT~1\LOCALS~1\Temp\articulate\presenter\imgtemp\eP5dw12j_files\slide0001_image001.png"/>
</p:tagLst>
</file>

<file path=ppt/tags/tag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JBOETT~1\LOCALS~1\Temp\articulate\presenter\imgtemp\hhSFOP84_files\slide0001_image001.png"/>
</p:tagLst>
</file>

<file path=ppt/tags/tag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JBOETT~1\LOCALS~1\Temp\articulate\presenter\imgtemp\Rk4nD0bP_files\slide0001_image001.png"/>
</p:tagLst>
</file>

<file path=ppt/tags/tag6.xml><?xml version="1.0" encoding="utf-8"?>
<p:tagLst xmlns:a="http://schemas.openxmlformats.org/drawingml/2006/main" xmlns:r="http://schemas.openxmlformats.org/officeDocument/2006/relationships" xmlns:p="http://schemas.openxmlformats.org/presentationml/2006/main">
  <p:tag name="ARTICULATE_PUBLISH_MODE" val="2"/>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ual-Pol Steel Blue">
  <a:themeElements>
    <a:clrScheme name="Dual-Pol2">
      <a:dk1>
        <a:sysClr val="windowText" lastClr="000000"/>
      </a:dk1>
      <a:lt1>
        <a:sysClr val="window" lastClr="FFFFFF"/>
      </a:lt1>
      <a:dk2>
        <a:srgbClr val="0A345D"/>
      </a:dk2>
      <a:lt2>
        <a:srgbClr val="91D3F2"/>
      </a:lt2>
      <a:accent1>
        <a:srgbClr val="F9F93D"/>
      </a:accent1>
      <a:accent2>
        <a:srgbClr val="F3713D"/>
      </a:accent2>
      <a:accent3>
        <a:srgbClr val="A342A3"/>
      </a:accent3>
      <a:accent4>
        <a:srgbClr val="F5AD7C"/>
      </a:accent4>
      <a:accent5>
        <a:srgbClr val="F199F1"/>
      </a:accent5>
      <a:accent6>
        <a:srgbClr val="9E9E21"/>
      </a:accent6>
      <a:hlink>
        <a:srgbClr val="4583B6"/>
      </a:hlink>
      <a:folHlink>
        <a:srgbClr val="46074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ual-Pol Light Gra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ual-Pol Dark Gra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Dual-Pol Periwink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Dual-Pol Peach Puff">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Dual-Pol Forest Green Gradi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dual-pol PPT templates v1_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Dual-Pol Steel Blu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Dual-Pol Primer Using the WES</Template>
  <TotalTime>19880</TotalTime>
  <Words>973</Words>
  <Application>Microsoft Office PowerPoint</Application>
  <PresentationFormat>On-screen Show (4:3)</PresentationFormat>
  <Paragraphs>112</Paragraphs>
  <Slides>13</Slides>
  <Notes>7</Notes>
  <HiddenSlides>0</HiddenSlides>
  <MMClips>0</MMClips>
  <ScaleCrop>false</ScaleCrop>
  <HeadingPairs>
    <vt:vector size="4" baseType="variant">
      <vt:variant>
        <vt:lpstr>Theme</vt:lpstr>
      </vt:variant>
      <vt:variant>
        <vt:i4>9</vt:i4>
      </vt:variant>
      <vt:variant>
        <vt:lpstr>Slide Titles</vt:lpstr>
      </vt:variant>
      <vt:variant>
        <vt:i4>13</vt:i4>
      </vt:variant>
    </vt:vector>
  </HeadingPairs>
  <TitlesOfParts>
    <vt:vector size="22" baseType="lpstr">
      <vt:lpstr>Custom Design</vt:lpstr>
      <vt:lpstr>Dual-Pol Steel Blue</vt:lpstr>
      <vt:lpstr>Dual-Pol Light Gray</vt:lpstr>
      <vt:lpstr>Dual-Pol Dark Gray</vt:lpstr>
      <vt:lpstr>Dual-Pol Periwinkle</vt:lpstr>
      <vt:lpstr>Dual-Pol Peach Puff</vt:lpstr>
      <vt:lpstr>Dual-Pol Forest Green Gradient</vt:lpstr>
      <vt:lpstr>dual-pol PPT templates v1_3</vt:lpstr>
      <vt:lpstr>1_Dual-Pol Steel Blue</vt:lpstr>
      <vt:lpstr>HWT  “Tales from the Testbed”</vt:lpstr>
      <vt:lpstr>Your Role</vt:lpstr>
      <vt:lpstr>Facilitator Role</vt:lpstr>
      <vt:lpstr>Why are we/you doing this?</vt:lpstr>
      <vt:lpstr>A Success Story…</vt:lpstr>
      <vt:lpstr>“Storm of the Month” Research to Operations Results</vt:lpstr>
      <vt:lpstr>Applying These Results to the HWT</vt:lpstr>
      <vt:lpstr>Aspects of a Good Briefing</vt:lpstr>
      <vt:lpstr>Planning the Presentation</vt:lpstr>
      <vt:lpstr>Creating a Presentation</vt:lpstr>
      <vt:lpstr>Ideas for presentation</vt:lpstr>
      <vt:lpstr>Individual Webinar Structure</vt:lpstr>
      <vt:lpstr>Team Webinar Structure</vt:lpstr>
    </vt:vector>
  </TitlesOfParts>
  <Company>NOAA/WDTB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WDTB Dual-Polarization Radar Outreach &amp; Training Delivery Schedule</dc:title>
  <dc:creator>Andrew Wood</dc:creator>
  <cp:lastModifiedBy>Clark Payne</cp:lastModifiedBy>
  <cp:revision>990</cp:revision>
  <dcterms:created xsi:type="dcterms:W3CDTF">2010-04-30T17:22:07Z</dcterms:created>
  <dcterms:modified xsi:type="dcterms:W3CDTF">2012-05-07T16:42:51Z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Overview_Ops_Course</vt:lpwstr>
  </property>
  <property fmtid="{D5CDD505-2E9C-101B-9397-08002B2CF9AE}" pid="4" name="ArticulateGUID">
    <vt:lpwstr>3FA0BC8A-F95F-4E76-B642-D43824E73C76</vt:lpwstr>
  </property>
  <property fmtid="{D5CDD505-2E9C-101B-9397-08002B2CF9AE}" pid="5" name="ArticulateProjectFull">
    <vt:lpwstr>C:\Users\cpayne\Desktop\temp\HWT-WDTB-briefing.ppta</vt:lpwstr>
  </property>
</Properties>
</file>