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8" r:id="rId3"/>
    <p:sldMasterId id="2147483707" r:id="rId4"/>
    <p:sldMasterId id="2147483726" r:id="rId5"/>
    <p:sldMasterId id="2147483745" r:id="rId6"/>
    <p:sldMasterId id="2147483764" r:id="rId7"/>
    <p:sldMasterId id="2147483783" r:id="rId8"/>
    <p:sldMasterId id="2147483787" r:id="rId9"/>
  </p:sldMasterIdLst>
  <p:notesMasterIdLst>
    <p:notesMasterId r:id="rId16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x="9144000" cy="6858000" type="screen4x3"/>
  <p:notesSz cx="6858000" cy="931386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18"/>
    <a:srgbClr val="FFFFCC"/>
    <a:srgbClr val="007B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4" autoAdjust="0"/>
    <p:restoredTop sz="88475" autoAdjust="0"/>
  </p:normalViewPr>
  <p:slideViewPr>
    <p:cSldViewPr snapToGrid="0" showGuides="1">
      <p:cViewPr>
        <p:scale>
          <a:sx n="80" d="100"/>
          <a:sy n="80" d="100"/>
        </p:scale>
        <p:origin x="-2430" y="-1164"/>
      </p:cViewPr>
      <p:guideLst>
        <p:guide orient="horz" pos="42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64D05-A4C3-47F6-BF51-ED78DDF7979A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D8E93-AE07-414B-8F22-17D9FFCC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3716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86584"/>
            <a:ext cx="5577840" cy="15544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87091" y="6337427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04C0132-5BB8-4C4D-93E9-190EFF871B5A}" type="datetimeFigureOut">
              <a:rPr lang="en-US" smtClean="0"/>
              <a:pPr/>
              <a:t>5/1/2012</a:t>
            </a:fld>
            <a:endParaRPr lang="en-US"/>
          </a:p>
        </p:txBody>
      </p:sp>
      <p:pic>
        <p:nvPicPr>
          <p:cNvPr id="13" name="Picture 12" descr="WDTBlogoNEW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75512" y="5788152"/>
            <a:ext cx="907420" cy="914400"/>
          </a:xfrm>
          <a:prstGeom prst="rect">
            <a:avLst/>
          </a:prstGeom>
        </p:spPr>
      </p:pic>
      <p:pic>
        <p:nvPicPr>
          <p:cNvPr id="15" name="Picture 14" descr="noaa_circl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32512" y="4727448"/>
            <a:ext cx="914400" cy="914400"/>
          </a:xfrm>
          <a:prstGeom prst="rect">
            <a:avLst/>
          </a:prstGeom>
        </p:spPr>
      </p:pic>
      <p:pic>
        <p:nvPicPr>
          <p:cNvPr id="18" name="Picture 17" descr="nws_circl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375512" y="4727448"/>
            <a:ext cx="914400" cy="9144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NSSL-universal_transparent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32512" y="5788152"/>
            <a:ext cx="926281" cy="92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lide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60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0" indent="119063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B89F5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B89F5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3716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86584"/>
            <a:ext cx="5577840" cy="15544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9222" y="4592901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62B3EA5-DDB1-44CC-94BD-0116132E5E3A}" type="datetimeFigureOut">
              <a:rPr lang="en-US" smtClean="0"/>
              <a:pPr/>
              <a:t>5/1/2012</a:t>
            </a:fld>
            <a:endParaRPr lang="en-US" dirty="0"/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512" y="5788152"/>
            <a:ext cx="914400" cy="914400"/>
          </a:xfrm>
          <a:prstGeom prst="rect">
            <a:avLst/>
          </a:prstGeom>
        </p:spPr>
      </p:pic>
      <p:pic>
        <p:nvPicPr>
          <p:cNvPr id="13" name="Picture 12" descr="WDTBlogo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512" y="5788152"/>
            <a:ext cx="907420" cy="914400"/>
          </a:xfrm>
          <a:prstGeom prst="rect">
            <a:avLst/>
          </a:prstGeom>
        </p:spPr>
      </p:pic>
      <p:pic>
        <p:nvPicPr>
          <p:cNvPr id="10" name="Picture 9" descr="WDTBlogoNE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5788152"/>
            <a:ext cx="907420" cy="914400"/>
          </a:xfrm>
          <a:prstGeom prst="rect">
            <a:avLst/>
          </a:prstGeom>
        </p:spPr>
      </p:pic>
      <p:pic>
        <p:nvPicPr>
          <p:cNvPr id="11" name="Picture 10" descr="noaa_circ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2512" y="5788152"/>
            <a:ext cx="914400" cy="914400"/>
          </a:xfrm>
          <a:prstGeom prst="rect">
            <a:avLst/>
          </a:prstGeom>
        </p:spPr>
      </p:pic>
      <p:pic>
        <p:nvPicPr>
          <p:cNvPr id="14" name="Picture 13" descr="nws_circl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375512" y="5788152"/>
            <a:ext cx="914400" cy="914400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6099048" y="2331720"/>
            <a:ext cx="3044952" cy="228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NSSL-universal_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980215" y="5776271"/>
            <a:ext cx="926281" cy="92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0" indent="119063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9728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4480"/>
            <a:ext cx="5669280" cy="50292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b="0"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"/>
            <a:ext cx="8229600" cy="1554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0512"/>
            <a:ext cx="6400800" cy="1371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WDTBlogoN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0" y="5788152"/>
            <a:ext cx="907420" cy="914400"/>
          </a:xfrm>
          <a:prstGeom prst="rect">
            <a:avLst/>
          </a:prstGeom>
        </p:spPr>
      </p:pic>
      <p:pic>
        <p:nvPicPr>
          <p:cNvPr id="7" name="Picture 6" descr="noaa_circ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2512" y="5788152"/>
            <a:ext cx="914400" cy="914400"/>
          </a:xfrm>
          <a:prstGeom prst="rect">
            <a:avLst/>
          </a:prstGeom>
        </p:spPr>
      </p:pic>
      <p:pic>
        <p:nvPicPr>
          <p:cNvPr id="8" name="Picture 7" descr="nws_circ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5512" y="5788152"/>
            <a:ext cx="914400" cy="9144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NSSL-universal_transparen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80215" y="5788152"/>
            <a:ext cx="926281" cy="92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983480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Font: Myriad Pro Light (32 pt)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457200" y="1600200"/>
            <a:ext cx="8229600" cy="498348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First level body text: Verdana (24 pt)</a:t>
            </a:r>
          </a:p>
          <a:p>
            <a:pPr lvl="1"/>
            <a:r>
              <a:rPr lang="en-US" dirty="0" smtClean="0"/>
              <a:t>Second level text: Verdana (20 pt) </a:t>
            </a:r>
          </a:p>
          <a:p>
            <a:pPr lvl="2"/>
            <a:r>
              <a:rPr lang="en-US" dirty="0" smtClean="0"/>
              <a:t>Third level text: Verdana (18 pt)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creen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75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 lIns="0" rIns="0">
            <a:normAutofit/>
          </a:bodyPr>
          <a:lstStyle>
            <a:lvl1pPr marL="0" indent="119063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0" indent="119063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F5AD7C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F5AD7C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228600" indent="-228600">
              <a:defRPr sz="2400"/>
            </a:lvl1pPr>
            <a:lvl2pPr marL="576263" indent="-228600">
              <a:defRPr sz="2000"/>
            </a:lvl2pPr>
            <a:lvl3pPr marL="914400" indent="-228600">
              <a:buNone/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228600" indent="-228600">
              <a:defRPr sz="2400"/>
            </a:lvl1pPr>
            <a:lvl2pPr marL="576263" indent="-228600">
              <a:defRPr sz="2000">
                <a:solidFill>
                  <a:schemeClr val="bg1"/>
                </a:solidFill>
              </a:defRPr>
            </a:lvl2pPr>
            <a:lvl3pPr marL="914400" indent="-228600">
              <a:buNone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199"/>
            <a:ext cx="82296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457199" y="1600200"/>
            <a:ext cx="8229600" cy="48006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F9F93D"/>
                </a:solidFill>
              </a:defRPr>
            </a:lvl1pPr>
          </a:lstStyle>
          <a:p>
            <a:r>
              <a:rPr lang="en-US" dirty="0" smtClean="0"/>
              <a:t>Presentation Color Palette</a:t>
            </a:r>
            <a:endParaRPr lang="en-US" dirty="0"/>
          </a:p>
        </p:txBody>
      </p:sp>
      <p:grpSp>
        <p:nvGrpSpPr>
          <p:cNvPr id="2" name="Group 35"/>
          <p:cNvGrpSpPr/>
          <p:nvPr userDrawn="1"/>
        </p:nvGrpSpPr>
        <p:grpSpPr>
          <a:xfrm>
            <a:off x="1122071" y="2031071"/>
            <a:ext cx="1033430" cy="890887"/>
            <a:chOff x="4700746" y="1042842"/>
            <a:chExt cx="1033430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Hexagon 34"/>
            <p:cNvSpPr>
              <a:spLocks noChangeAspect="1"/>
            </p:cNvSpPr>
            <p:nvPr userDrawn="1"/>
          </p:nvSpPr>
          <p:spPr>
            <a:xfrm>
              <a:off x="4700746" y="1042842"/>
              <a:ext cx="1033430" cy="890887"/>
            </a:xfrm>
            <a:prstGeom prst="hexagon">
              <a:avLst/>
            </a:prstGeom>
            <a:solidFill>
              <a:srgbClr val="0A34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Hexagon 32"/>
            <p:cNvSpPr>
              <a:spLocks noChangeAspect="1"/>
            </p:cNvSpPr>
            <p:nvPr userDrawn="1"/>
          </p:nvSpPr>
          <p:spPr>
            <a:xfrm>
              <a:off x="4765337" y="1098523"/>
              <a:ext cx="904248" cy="779525"/>
            </a:xfrm>
            <a:prstGeom prst="hexagon">
              <a:avLst/>
            </a:prstGeom>
            <a:solidFill>
              <a:srgbClr val="91D3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Hexagon 33"/>
            <p:cNvSpPr/>
            <p:nvPr userDrawn="1"/>
          </p:nvSpPr>
          <p:spPr>
            <a:xfrm>
              <a:off x="4826011" y="1150828"/>
              <a:ext cx="782900" cy="674914"/>
            </a:xfrm>
            <a:prstGeom prst="hexagon">
              <a:avLst/>
            </a:prstGeom>
            <a:solidFill>
              <a:srgbClr val="458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6"/>
          <p:cNvGrpSpPr/>
          <p:nvPr userDrawn="1"/>
        </p:nvGrpSpPr>
        <p:grpSpPr>
          <a:xfrm>
            <a:off x="1122073" y="5750138"/>
            <a:ext cx="1033426" cy="890887"/>
            <a:chOff x="544275" y="2399200"/>
            <a:chExt cx="1033426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Hexagon 24"/>
            <p:cNvSpPr>
              <a:spLocks noChangeAspect="1"/>
            </p:cNvSpPr>
            <p:nvPr userDrawn="1"/>
          </p:nvSpPr>
          <p:spPr>
            <a:xfrm>
              <a:off x="544275" y="2399200"/>
              <a:ext cx="1033426" cy="890887"/>
            </a:xfrm>
            <a:prstGeom prst="hexagon">
              <a:avLst/>
            </a:prstGeom>
            <a:solidFill>
              <a:srgbClr val="460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Hexagon 26"/>
            <p:cNvSpPr>
              <a:spLocks noChangeAspect="1"/>
            </p:cNvSpPr>
            <p:nvPr userDrawn="1"/>
          </p:nvSpPr>
          <p:spPr>
            <a:xfrm>
              <a:off x="608863" y="2454881"/>
              <a:ext cx="904250" cy="779525"/>
            </a:xfrm>
            <a:prstGeom prst="hexagon">
              <a:avLst/>
            </a:prstGeom>
            <a:solidFill>
              <a:srgbClr val="F19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669538" y="2507186"/>
              <a:ext cx="782900" cy="674914"/>
            </a:xfrm>
            <a:prstGeom prst="hexagon">
              <a:avLst/>
            </a:prstGeom>
            <a:solidFill>
              <a:srgbClr val="A34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7"/>
          <p:cNvGrpSpPr/>
          <p:nvPr userDrawn="1"/>
        </p:nvGrpSpPr>
        <p:grpSpPr>
          <a:xfrm>
            <a:off x="1122073" y="4514077"/>
            <a:ext cx="1033426" cy="890887"/>
            <a:chOff x="332004" y="4256305"/>
            <a:chExt cx="1033426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Hexagon 29"/>
            <p:cNvSpPr>
              <a:spLocks noChangeAspect="1"/>
            </p:cNvSpPr>
            <p:nvPr userDrawn="1"/>
          </p:nvSpPr>
          <p:spPr>
            <a:xfrm>
              <a:off x="332004" y="4256305"/>
              <a:ext cx="1033426" cy="890887"/>
            </a:xfrm>
            <a:prstGeom prst="hexagon">
              <a:avLst/>
            </a:prstGeom>
            <a:solidFill>
              <a:srgbClr val="8E2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Hexagon 27"/>
            <p:cNvSpPr>
              <a:spLocks noChangeAspect="1"/>
            </p:cNvSpPr>
            <p:nvPr userDrawn="1"/>
          </p:nvSpPr>
          <p:spPr>
            <a:xfrm>
              <a:off x="396593" y="4311986"/>
              <a:ext cx="904249" cy="779525"/>
            </a:xfrm>
            <a:prstGeom prst="hexagon">
              <a:avLst/>
            </a:prstGeom>
            <a:solidFill>
              <a:srgbClr val="F5A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457267" y="4364291"/>
              <a:ext cx="782900" cy="674914"/>
            </a:xfrm>
            <a:prstGeom prst="hexagon">
              <a:avLst/>
            </a:prstGeom>
            <a:solidFill>
              <a:srgbClr val="F37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38"/>
          <p:cNvGrpSpPr/>
          <p:nvPr userDrawn="1"/>
        </p:nvGrpSpPr>
        <p:grpSpPr>
          <a:xfrm>
            <a:off x="1122074" y="3288903"/>
            <a:ext cx="1033425" cy="890887"/>
            <a:chOff x="477918" y="5067289"/>
            <a:chExt cx="1033425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Hexagon 30"/>
            <p:cNvSpPr>
              <a:spLocks noChangeAspect="1"/>
            </p:cNvSpPr>
            <p:nvPr userDrawn="1"/>
          </p:nvSpPr>
          <p:spPr>
            <a:xfrm>
              <a:off x="477918" y="5067289"/>
              <a:ext cx="1033425" cy="890887"/>
            </a:xfrm>
            <a:prstGeom prst="hexagon">
              <a:avLst/>
            </a:prstGeom>
            <a:solidFill>
              <a:srgbClr val="9E9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Hexagon 31"/>
            <p:cNvSpPr>
              <a:spLocks noChangeAspect="1"/>
            </p:cNvSpPr>
            <p:nvPr userDrawn="1"/>
          </p:nvSpPr>
          <p:spPr>
            <a:xfrm>
              <a:off x="564036" y="5141530"/>
              <a:ext cx="861189" cy="742405"/>
            </a:xfrm>
            <a:prstGeom prst="hexagon">
              <a:avLst/>
            </a:prstGeom>
            <a:solidFill>
              <a:srgbClr val="F9F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9"/>
          <p:cNvSpPr/>
          <p:nvPr userDrawn="1"/>
        </p:nvSpPr>
        <p:spPr>
          <a:xfrm>
            <a:off x="2688747" y="5738381"/>
            <a:ext cx="1371600" cy="914400"/>
          </a:xfrm>
          <a:prstGeom prst="rect">
            <a:avLst/>
          </a:prstGeom>
          <a:solidFill>
            <a:srgbClr val="A342A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477120" y="5738381"/>
            <a:ext cx="1371600" cy="914400"/>
          </a:xfrm>
          <a:prstGeom prst="rect">
            <a:avLst/>
          </a:prstGeom>
          <a:solidFill>
            <a:srgbClr val="F199F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6477120" y="4502320"/>
            <a:ext cx="1371600" cy="914400"/>
          </a:xfrm>
          <a:prstGeom prst="rect">
            <a:avLst/>
          </a:prstGeom>
          <a:solidFill>
            <a:srgbClr val="F5AD7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2688747" y="4502320"/>
            <a:ext cx="1371600" cy="914400"/>
          </a:xfrm>
          <a:prstGeom prst="rect">
            <a:avLst/>
          </a:prstGeom>
          <a:solidFill>
            <a:srgbClr val="F3713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4615524" y="4502320"/>
            <a:ext cx="1371600" cy="914400"/>
          </a:xfrm>
          <a:prstGeom prst="rect">
            <a:avLst/>
          </a:prstGeom>
          <a:solidFill>
            <a:srgbClr val="8E2F1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6477120" y="2019314"/>
            <a:ext cx="1371600" cy="914400"/>
          </a:xfrm>
          <a:prstGeom prst="rect">
            <a:avLst/>
          </a:prstGeom>
          <a:solidFill>
            <a:srgbClr val="91D3F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688747" y="2014849"/>
            <a:ext cx="1371600" cy="914400"/>
          </a:xfrm>
          <a:prstGeom prst="rect">
            <a:avLst/>
          </a:prstGeom>
          <a:solidFill>
            <a:srgbClr val="4583B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4615524" y="2019314"/>
            <a:ext cx="1371600" cy="914400"/>
          </a:xfrm>
          <a:prstGeom prst="rect">
            <a:avLst/>
          </a:prstGeom>
          <a:solidFill>
            <a:srgbClr val="0A34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4615524" y="3277146"/>
            <a:ext cx="1371600" cy="914400"/>
          </a:xfrm>
          <a:prstGeom prst="rect">
            <a:avLst/>
          </a:prstGeom>
          <a:solidFill>
            <a:srgbClr val="9E9E2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2688747" y="3277146"/>
            <a:ext cx="1371600" cy="914400"/>
          </a:xfrm>
          <a:prstGeom prst="rect">
            <a:avLst/>
          </a:prstGeom>
          <a:solidFill>
            <a:srgbClr val="F9F93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4615524" y="5738381"/>
            <a:ext cx="1371600" cy="914400"/>
          </a:xfrm>
          <a:prstGeom prst="rect">
            <a:avLst/>
          </a:prstGeom>
          <a:solidFill>
            <a:srgbClr val="46074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2688747" y="2014849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69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131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182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2688747" y="326670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249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249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61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2688747" y="4507671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243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113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61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2688747" y="5726868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66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615544" y="20039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52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93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6466115" y="20039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145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211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242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626400" y="326670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158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158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33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4626402" y="4507671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142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47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4626401" y="5726868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70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70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6476974" y="4507671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245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173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124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6476972" y="5726868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241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153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241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667000" y="1600211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Midtones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572000" y="160021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Dark  Shade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6466115" y="1600211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Highlight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F5AD7C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F5AD7C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599"/>
            <a:ext cx="566928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228600" indent="-228600">
              <a:defRPr sz="2400"/>
            </a:lvl1pPr>
            <a:lvl2pPr marL="576263" indent="-228600">
              <a:defRPr sz="2000"/>
            </a:lvl2pPr>
            <a:lvl3pPr marL="914400" indent="-228600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228600" indent="-228600">
              <a:defRPr sz="2400"/>
            </a:lvl1pPr>
            <a:lvl2pPr marL="576263" indent="-228600"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199"/>
            <a:ext cx="82296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457199" y="1600200"/>
            <a:ext cx="8229600" cy="48006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F9F93D"/>
                </a:solidFill>
              </a:defRPr>
            </a:lvl1pPr>
          </a:lstStyle>
          <a:p>
            <a:r>
              <a:rPr lang="en-US" dirty="0" smtClean="0"/>
              <a:t>Presentation Color Palette</a:t>
            </a:r>
            <a:endParaRPr lang="en-US" dirty="0"/>
          </a:p>
        </p:txBody>
      </p:sp>
      <p:grpSp>
        <p:nvGrpSpPr>
          <p:cNvPr id="2" name="Group 35"/>
          <p:cNvGrpSpPr/>
          <p:nvPr userDrawn="1"/>
        </p:nvGrpSpPr>
        <p:grpSpPr>
          <a:xfrm>
            <a:off x="1122071" y="1475885"/>
            <a:ext cx="1033430" cy="890887"/>
            <a:chOff x="4700746" y="1042842"/>
            <a:chExt cx="1033430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Hexagon 34"/>
            <p:cNvSpPr>
              <a:spLocks noChangeAspect="1"/>
            </p:cNvSpPr>
            <p:nvPr userDrawn="1"/>
          </p:nvSpPr>
          <p:spPr>
            <a:xfrm>
              <a:off x="4700746" y="1042842"/>
              <a:ext cx="1033430" cy="890887"/>
            </a:xfrm>
            <a:prstGeom prst="hexagon">
              <a:avLst/>
            </a:prstGeom>
            <a:solidFill>
              <a:srgbClr val="0A34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>
              <a:spLocks noChangeAspect="1"/>
            </p:cNvSpPr>
            <p:nvPr userDrawn="1"/>
          </p:nvSpPr>
          <p:spPr>
            <a:xfrm>
              <a:off x="4765337" y="1098523"/>
              <a:ext cx="904248" cy="779525"/>
            </a:xfrm>
            <a:prstGeom prst="hexagon">
              <a:avLst/>
            </a:prstGeom>
            <a:solidFill>
              <a:srgbClr val="91D3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 userDrawn="1"/>
          </p:nvSpPr>
          <p:spPr>
            <a:xfrm>
              <a:off x="4826011" y="1150828"/>
              <a:ext cx="782900" cy="674914"/>
            </a:xfrm>
            <a:prstGeom prst="hexagon">
              <a:avLst/>
            </a:prstGeom>
            <a:solidFill>
              <a:srgbClr val="458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6"/>
          <p:cNvGrpSpPr/>
          <p:nvPr userDrawn="1"/>
        </p:nvGrpSpPr>
        <p:grpSpPr>
          <a:xfrm>
            <a:off x="1122073" y="5575962"/>
            <a:ext cx="1033426" cy="890887"/>
            <a:chOff x="544275" y="2399200"/>
            <a:chExt cx="1033426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Hexagon 24"/>
            <p:cNvSpPr>
              <a:spLocks noChangeAspect="1"/>
            </p:cNvSpPr>
            <p:nvPr userDrawn="1"/>
          </p:nvSpPr>
          <p:spPr>
            <a:xfrm>
              <a:off x="544275" y="2399200"/>
              <a:ext cx="1033426" cy="890887"/>
            </a:xfrm>
            <a:prstGeom prst="hexagon">
              <a:avLst/>
            </a:prstGeom>
            <a:solidFill>
              <a:srgbClr val="460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>
              <a:spLocks noChangeAspect="1"/>
            </p:cNvSpPr>
            <p:nvPr userDrawn="1"/>
          </p:nvSpPr>
          <p:spPr>
            <a:xfrm>
              <a:off x="608863" y="2454881"/>
              <a:ext cx="904250" cy="779525"/>
            </a:xfrm>
            <a:prstGeom prst="hexagon">
              <a:avLst/>
            </a:prstGeom>
            <a:solidFill>
              <a:srgbClr val="F19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669538" y="2507186"/>
              <a:ext cx="782900" cy="674914"/>
            </a:xfrm>
            <a:prstGeom prst="hexagon">
              <a:avLst/>
            </a:prstGeom>
            <a:solidFill>
              <a:srgbClr val="A34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7"/>
          <p:cNvGrpSpPr/>
          <p:nvPr userDrawn="1"/>
        </p:nvGrpSpPr>
        <p:grpSpPr>
          <a:xfrm>
            <a:off x="1122073" y="4209269"/>
            <a:ext cx="1033426" cy="890887"/>
            <a:chOff x="332004" y="4256305"/>
            <a:chExt cx="1033426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Hexagon 29"/>
            <p:cNvSpPr>
              <a:spLocks noChangeAspect="1"/>
            </p:cNvSpPr>
            <p:nvPr userDrawn="1"/>
          </p:nvSpPr>
          <p:spPr>
            <a:xfrm>
              <a:off x="332004" y="4256305"/>
              <a:ext cx="1033426" cy="890887"/>
            </a:xfrm>
            <a:prstGeom prst="hexagon">
              <a:avLst/>
            </a:prstGeom>
            <a:solidFill>
              <a:srgbClr val="8E2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/>
            <p:cNvSpPr>
              <a:spLocks noChangeAspect="1"/>
            </p:cNvSpPr>
            <p:nvPr userDrawn="1"/>
          </p:nvSpPr>
          <p:spPr>
            <a:xfrm>
              <a:off x="396593" y="4311986"/>
              <a:ext cx="904249" cy="779525"/>
            </a:xfrm>
            <a:prstGeom prst="hexagon">
              <a:avLst/>
            </a:prstGeom>
            <a:solidFill>
              <a:srgbClr val="F5A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457267" y="4364291"/>
              <a:ext cx="782900" cy="674914"/>
            </a:xfrm>
            <a:prstGeom prst="hexagon">
              <a:avLst/>
            </a:prstGeom>
            <a:solidFill>
              <a:srgbClr val="F37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8"/>
          <p:cNvGrpSpPr/>
          <p:nvPr userDrawn="1"/>
        </p:nvGrpSpPr>
        <p:grpSpPr>
          <a:xfrm>
            <a:off x="1122074" y="2842577"/>
            <a:ext cx="1033425" cy="890887"/>
            <a:chOff x="477918" y="5067289"/>
            <a:chExt cx="1033425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Hexagon 30"/>
            <p:cNvSpPr>
              <a:spLocks noChangeAspect="1"/>
            </p:cNvSpPr>
            <p:nvPr userDrawn="1"/>
          </p:nvSpPr>
          <p:spPr>
            <a:xfrm>
              <a:off x="477918" y="5067289"/>
              <a:ext cx="1033425" cy="890887"/>
            </a:xfrm>
            <a:prstGeom prst="hexagon">
              <a:avLst/>
            </a:prstGeom>
            <a:solidFill>
              <a:srgbClr val="9E9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/>
            <p:cNvSpPr>
              <a:spLocks noChangeAspect="1"/>
            </p:cNvSpPr>
            <p:nvPr userDrawn="1"/>
          </p:nvSpPr>
          <p:spPr>
            <a:xfrm>
              <a:off x="564036" y="5141530"/>
              <a:ext cx="861189" cy="742405"/>
            </a:xfrm>
            <a:prstGeom prst="hexagon">
              <a:avLst/>
            </a:prstGeom>
            <a:solidFill>
              <a:srgbClr val="F9F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 userDrawn="1"/>
        </p:nvSpPr>
        <p:spPr>
          <a:xfrm>
            <a:off x="2688747" y="5564205"/>
            <a:ext cx="1371600" cy="914400"/>
          </a:xfrm>
          <a:prstGeom prst="rect">
            <a:avLst/>
          </a:prstGeom>
          <a:solidFill>
            <a:srgbClr val="A342A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6477120" y="5564205"/>
            <a:ext cx="1371600" cy="914400"/>
          </a:xfrm>
          <a:prstGeom prst="rect">
            <a:avLst/>
          </a:prstGeom>
          <a:solidFill>
            <a:srgbClr val="F199F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6477120" y="4197512"/>
            <a:ext cx="1371600" cy="914400"/>
          </a:xfrm>
          <a:prstGeom prst="rect">
            <a:avLst/>
          </a:prstGeom>
          <a:solidFill>
            <a:srgbClr val="F5AD7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2688747" y="4197512"/>
            <a:ext cx="1371600" cy="914400"/>
          </a:xfrm>
          <a:prstGeom prst="rect">
            <a:avLst/>
          </a:prstGeom>
          <a:solidFill>
            <a:srgbClr val="F3713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4615524" y="4197512"/>
            <a:ext cx="1371600" cy="914400"/>
          </a:xfrm>
          <a:prstGeom prst="rect">
            <a:avLst/>
          </a:prstGeom>
          <a:solidFill>
            <a:srgbClr val="8E2F1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6477120" y="1464128"/>
            <a:ext cx="1371600" cy="914400"/>
          </a:xfrm>
          <a:prstGeom prst="rect">
            <a:avLst/>
          </a:prstGeom>
          <a:solidFill>
            <a:srgbClr val="91D3F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2688747" y="1459663"/>
            <a:ext cx="1371600" cy="914400"/>
          </a:xfrm>
          <a:prstGeom prst="rect">
            <a:avLst/>
          </a:prstGeom>
          <a:solidFill>
            <a:srgbClr val="4583B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4615524" y="1464128"/>
            <a:ext cx="1371600" cy="914400"/>
          </a:xfrm>
          <a:prstGeom prst="rect">
            <a:avLst/>
          </a:prstGeom>
          <a:solidFill>
            <a:srgbClr val="0A34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 userDrawn="1"/>
        </p:nvSpPr>
        <p:spPr>
          <a:xfrm>
            <a:off x="4615524" y="2830820"/>
            <a:ext cx="1371600" cy="914400"/>
          </a:xfrm>
          <a:prstGeom prst="rect">
            <a:avLst/>
          </a:prstGeom>
          <a:solidFill>
            <a:srgbClr val="9E9E2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2688747" y="2830820"/>
            <a:ext cx="1371600" cy="914400"/>
          </a:xfrm>
          <a:prstGeom prst="rect">
            <a:avLst/>
          </a:prstGeom>
          <a:solidFill>
            <a:srgbClr val="F9F93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 userDrawn="1"/>
        </p:nvSpPr>
        <p:spPr>
          <a:xfrm>
            <a:off x="4615524" y="5564205"/>
            <a:ext cx="1371600" cy="914400"/>
          </a:xfrm>
          <a:prstGeom prst="rect">
            <a:avLst/>
          </a:prstGeom>
          <a:solidFill>
            <a:srgbClr val="46074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 userDrawn="1"/>
        </p:nvSpPr>
        <p:spPr>
          <a:xfrm>
            <a:off x="2688747" y="14596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69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131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182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2688747" y="2820377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249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249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61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2688747" y="42028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243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113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61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2688747" y="5552692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66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615544" y="1448777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52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93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6466115" y="1448777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145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211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242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626400" y="2820377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158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158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33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4626402" y="42028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142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47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4626401" y="5552692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70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70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6476974" y="42028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245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173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124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6476972" y="5552692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241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153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241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667000" y="1045025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Midtones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615544" y="1045025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Dark  Hue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6466115" y="1045025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Highlight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lide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60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solidFill>
                  <a:srgbClr val="8C767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ln>
                  <a:solidFill>
                    <a:schemeClr val="tx1"/>
                  </a:solidFill>
                </a:ln>
                <a:solidFill>
                  <a:srgbClr val="B89F5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ln>
                  <a:solidFill>
                    <a:schemeClr val="tx1"/>
                  </a:solidFill>
                </a:ln>
                <a:solidFill>
                  <a:srgbClr val="B89F5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lide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60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279900" cy="514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447800"/>
            <a:ext cx="4281488" cy="514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80C679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80C679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983480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lide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60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"/>
            <a:ext cx="8229600" cy="1554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0512"/>
            <a:ext cx="6400800" cy="1371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WDTBlogoN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0" y="5788152"/>
            <a:ext cx="907420" cy="914400"/>
          </a:xfrm>
          <a:prstGeom prst="rect">
            <a:avLst/>
          </a:prstGeom>
        </p:spPr>
      </p:pic>
      <p:pic>
        <p:nvPicPr>
          <p:cNvPr id="7" name="Picture 6" descr="noaa_circ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2512" y="5788152"/>
            <a:ext cx="914400" cy="914400"/>
          </a:xfrm>
          <a:prstGeom prst="rect">
            <a:avLst/>
          </a:prstGeom>
        </p:spPr>
      </p:pic>
      <p:pic>
        <p:nvPicPr>
          <p:cNvPr id="8" name="Picture 7" descr="nws_circ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5512" y="5788152"/>
            <a:ext cx="914400" cy="9144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NSSL-universal_transparen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44588" y="5776271"/>
            <a:ext cx="926281" cy="92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D1BA9F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D1BA9F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creen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75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lide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60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4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71448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71448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1.jpeg"/><Relationship Id="rId5" Type="http://schemas.openxmlformats.org/officeDocument/2006/relationships/tags" Target="../tags/tag6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10096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/>
          <a:srcRect l="2915" r="47557" b="50455"/>
          <a:stretch>
            <a:fillRect/>
          </a:stretch>
        </p:blipFill>
        <p:spPr>
          <a:xfrm>
            <a:off x="0" y="0"/>
            <a:ext cx="914014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566928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12" r:id="rId5"/>
    <p:sldLayoutId id="214748381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 Light" pitchFamily="34" charset="0"/>
          <a:ea typeface="+mj-ea"/>
          <a:cs typeface="MV Boli" pitchFamily="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bg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eel-blue-bckgrd-with-noise2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9F93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C3987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ln>
            <a:solidFill>
              <a:schemeClr val="tx1"/>
            </a:solidFill>
          </a:ln>
          <a:solidFill>
            <a:srgbClr val="FFFF00"/>
          </a:solidFill>
          <a:effectLst/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C7671"/>
          </a:solidFill>
          <a:effectLst/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8C7671"/>
          </a:solidFill>
          <a:effectLst/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effectLst/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6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 Extra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C67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80C67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9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D1BA9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D1BA9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A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FFF00"/>
          </a:solidFill>
          <a:effectLst>
            <a:outerShdw blurRad="38100" dist="38100" dir="2700000" algn="tl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1448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71448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4126"/>
              </a:gs>
              <a:gs pos="100000">
                <a:srgbClr val="1A6C3B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B89F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B89F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10096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rcRect l="2915" r="47557" b="50455"/>
          <a:stretch>
            <a:fillRect/>
          </a:stretch>
        </p:blipFill>
        <p:spPr>
          <a:xfrm>
            <a:off x="0" y="0"/>
            <a:ext cx="914014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566928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 Light" pitchFamily="34" charset="0"/>
          <a:ea typeface="+mj-ea"/>
          <a:cs typeface="MV Boli" pitchFamily="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240"/>
        </a:spcBef>
        <a:buClr>
          <a:srgbClr val="F5AD7C"/>
        </a:buClr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rgbClr val="F5AD7C"/>
        </a:buClr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bg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eel-blue-bckgrd-with-noise2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9F93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240"/>
        </a:spcBef>
        <a:buClr>
          <a:srgbClr val="F5AD7C"/>
        </a:buClr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rgbClr val="F5AD7C"/>
        </a:buClr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C3987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Presenter Name(s)</a:t>
            </a:r>
          </a:p>
          <a:p>
            <a:r>
              <a:rPr lang="en-US" i="1" dirty="0" smtClean="0"/>
              <a:t>Office(s)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670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“Message”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Key phrase for “message”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 for supporting image on right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Slides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Supporting text for images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take anything away…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Foot-stomper “message”…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TEMP" val="C:\DOCUME~1\PSCHLA~1\LOCALS~1\Temp\articulate\presenter\ae\audio\20101119140135\"/>
  <p:tag name="ARTICULATE_TEMPLATE" val="DP Outreach"/>
  <p:tag name="ARTICULATE_TEMPLATE_GUID" val="bb3b474c-896f-45b4-8a39-6f4647fcac0c"/>
  <p:tag name="ART_ENCODE_TYPE" val="0"/>
  <p:tag name="ART_ENCODE_INDEX" val="1"/>
  <p:tag name="ARTICULATE_PRESENTER_VERSION" val="6"/>
  <p:tag name="LMS_COMPLETION_TITLE" val="Overview_Ops_Course"/>
  <p:tag name="LMS_COMPLETION_ID" val="Overview_Ops_Course"/>
  <p:tag name="LMS_COMPLETION_VERSION" val="1.0"/>
  <p:tag name="LMS_COMPLETION_DURATION" val="01:00:00"/>
  <p:tag name="LMS_COMPLETION_SCO_TITLE" val="Dual Polarization Radar Operations Course Overview"/>
  <p:tag name="LMS_COMPLETION_SCO_ID" val="Overview_Ops_Course_SCO"/>
  <p:tag name="LMS_COMPLETION_EDITION" val="0"/>
  <p:tag name="LMS_COMPLETION_THRESHOLD" val="17"/>
  <p:tag name="LMS_COMPLETION_METHOD" val="VIEW"/>
  <p:tag name="LMS_REPORTING" val="2"/>
  <p:tag name="LMS_DATA_SCORM" val="Yes"/>
  <p:tag name="PUBLISH_TITLE" val="Overview_Ops_Course"/>
  <p:tag name="ARTICULATE_PUBLISH_PATH" val="C:\Data\Dual Pol Project Lead Stuff\DPOverview"/>
  <p:tag name="ARTICULATE_LOGO" val="PresenterLogoBanner5.jpg"/>
  <p:tag name="ARTICULATE_PRESENTER" val="Jami Boettcher"/>
  <p:tag name="ARTICULATE_PRESENTER_GUID" val="AAFC8BF1B0AC"/>
  <p:tag name="ARTICULATE_LMS" val="0"/>
  <p:tag name="ARTICULATE_USE_PROJECT_TEMPLATE" val="1"/>
  <p:tag name="LMS_PUBLISH" val="Yes"/>
  <p:tag name="PRESENTER_PREVIEW_MODE" val="0"/>
  <p:tag name="PRESENTER_PREVIEW_START" val="1"/>
  <p:tag name="LMS_PROTOCOL_METHOD" val="SCORM"/>
  <p:tag name="LMS_PROTOCOL_VERSION" val="1.2"/>
  <p:tag name="PLAYERLOGOHEIGHT" val="37"/>
  <p:tag name="PLAYERLOGOWIDTH" val="222"/>
  <p:tag name="LAUNCHINNEWWINDOW" val="0"/>
  <p:tag name="LASTPUBLISHED" val="C:\Data\Dual Pol Project Lead Stuff\DPOverview\Overview_Ops_Course\player.html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BOETT~1\LOCALS~1\Temp\articulate\presenter\imgtemp\eP5dw12j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BOETT~1\LOCALS~1\Temp\articulate\presenter\imgtemp\hhSFOP84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BOETT~1\LOCALS~1\Temp\articulate\presenter\imgtemp\Rk4nD0bP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al-Pol Steel Blue">
  <a:themeElements>
    <a:clrScheme name="Dual-Pol2">
      <a:dk1>
        <a:sysClr val="windowText" lastClr="000000"/>
      </a:dk1>
      <a:lt1>
        <a:sysClr val="window" lastClr="FFFFFF"/>
      </a:lt1>
      <a:dk2>
        <a:srgbClr val="0A345D"/>
      </a:dk2>
      <a:lt2>
        <a:srgbClr val="91D3F2"/>
      </a:lt2>
      <a:accent1>
        <a:srgbClr val="F9F93D"/>
      </a:accent1>
      <a:accent2>
        <a:srgbClr val="F3713D"/>
      </a:accent2>
      <a:accent3>
        <a:srgbClr val="A342A3"/>
      </a:accent3>
      <a:accent4>
        <a:srgbClr val="F5AD7C"/>
      </a:accent4>
      <a:accent5>
        <a:srgbClr val="F199F1"/>
      </a:accent5>
      <a:accent6>
        <a:srgbClr val="9E9E21"/>
      </a:accent6>
      <a:hlink>
        <a:srgbClr val="4583B6"/>
      </a:hlink>
      <a:folHlink>
        <a:srgbClr val="4607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ual-Pol Light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ual-Pol Dark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ual-Pol Periwink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ual-Pol Peach Puf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ual-Pol Forest Green Gradi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ual-pol PPT templates v1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ual-Pol Steel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Dual-Pol Primer Using the WES</Template>
  <TotalTime>19784</TotalTime>
  <Words>43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Custom Design</vt:lpstr>
      <vt:lpstr>Dual-Pol Steel Blue</vt:lpstr>
      <vt:lpstr>Dual-Pol Light Gray</vt:lpstr>
      <vt:lpstr>Dual-Pol Dark Gray</vt:lpstr>
      <vt:lpstr>Dual-Pol Periwinkle</vt:lpstr>
      <vt:lpstr>Dual-Pol Peach Puff</vt:lpstr>
      <vt:lpstr>Dual-Pol Forest Green Gradient</vt:lpstr>
      <vt:lpstr>dual-pol PPT templates v1_3</vt:lpstr>
      <vt:lpstr>1_Dual-Pol Steel Blue</vt:lpstr>
      <vt:lpstr>TITLE</vt:lpstr>
      <vt:lpstr>Assessment “Message”</vt:lpstr>
      <vt:lpstr>Supporting Slides</vt:lpstr>
      <vt:lpstr>Supporting Slides</vt:lpstr>
      <vt:lpstr>Supporting Slides</vt:lpstr>
      <vt:lpstr>If you take anything away…</vt:lpstr>
    </vt:vector>
  </TitlesOfParts>
  <Company>NOAA/WDTB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WDTB Dual-Polarization Radar Outreach &amp; Training Delivery Schedule</dc:title>
  <dc:creator>Andrew Wood</dc:creator>
  <cp:lastModifiedBy>Clark Payne</cp:lastModifiedBy>
  <cp:revision>983</cp:revision>
  <dcterms:created xsi:type="dcterms:W3CDTF">2010-04-30T17:22:07Z</dcterms:created>
  <dcterms:modified xsi:type="dcterms:W3CDTF">2012-05-01T21:02:36Z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Overview_Ops_Course</vt:lpwstr>
  </property>
  <property fmtid="{D5CDD505-2E9C-101B-9397-08002B2CF9AE}" pid="4" name="ArticulateGUID">
    <vt:lpwstr>1043984B-42E9-4222-8C8B-549F3B90DAE4</vt:lpwstr>
  </property>
  <property fmtid="{D5CDD505-2E9C-101B-9397-08002B2CF9AE}" pid="5" name="ArticulateProjectFull">
    <vt:lpwstr>C:\Users\cpayne\Desktop\P_drive_backup\WDTB\HWT_Webinar_Fac\Friday_HWT-Webinar-Individual_template.ppta</vt:lpwstr>
  </property>
</Properties>
</file>