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04"/>
    <p:restoredTop sz="94690"/>
  </p:normalViewPr>
  <p:slideViewPr>
    <p:cSldViewPr snapToGrid="0" snapToObjects="1">
      <p:cViewPr varScale="1">
        <p:scale>
          <a:sx n="146" d="100"/>
          <a:sy n="146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9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6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1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1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tiff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tif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Life of a Meteorologist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Childhood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59"/>
            <a:ext cx="4754880" cy="4214949"/>
          </a:xfrm>
        </p:spPr>
        <p:txBody>
          <a:bodyPr>
            <a:normAutofit/>
          </a:bodyPr>
          <a:lstStyle/>
          <a:p>
            <a:r>
              <a:rPr lang="en-US" dirty="0" smtClean="0"/>
              <a:t>Interested in Weather from a young age.</a:t>
            </a:r>
          </a:p>
          <a:p>
            <a:endParaRPr lang="en-US" dirty="0"/>
          </a:p>
          <a:p>
            <a:r>
              <a:rPr lang="en-US" dirty="0" smtClean="0"/>
              <a:t>Sheltering from a Tornado in Kindergarten.</a:t>
            </a:r>
          </a:p>
          <a:p>
            <a:endParaRPr lang="en-US" dirty="0"/>
          </a:p>
          <a:p>
            <a:r>
              <a:rPr lang="en-US" dirty="0" smtClean="0"/>
              <a:t>Had a meteorologist come to my school.</a:t>
            </a:r>
          </a:p>
          <a:p>
            <a:endParaRPr lang="en-US" dirty="0"/>
          </a:p>
          <a:p>
            <a:r>
              <a:rPr lang="en-US" dirty="0" smtClean="0"/>
              <a:t>Was scared of thunderstorms: </a:t>
            </a:r>
            <a:r>
              <a:rPr lang="en-US" b="1" dirty="0" smtClean="0"/>
              <a:t>Astraphobia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10314" r="27070"/>
          <a:stretch/>
        </p:blipFill>
        <p:spPr bwMode="auto">
          <a:xfrm>
            <a:off x="6099048" y="484632"/>
            <a:ext cx="31893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082" y="4183380"/>
            <a:ext cx="3178266" cy="23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Would watch the weather every morning.</a:t>
            </a:r>
          </a:p>
          <a:p>
            <a:endParaRPr lang="en-US" dirty="0"/>
          </a:p>
          <a:p>
            <a:r>
              <a:rPr lang="en-US" dirty="0" smtClean="0"/>
              <a:t>Met my first storm chasers.</a:t>
            </a:r>
          </a:p>
          <a:p>
            <a:endParaRPr lang="en-US" dirty="0"/>
          </a:p>
          <a:p>
            <a:r>
              <a:rPr lang="en-US" dirty="0" smtClean="0"/>
              <a:t>Had a close encounter with a tornado while camping.</a:t>
            </a:r>
          </a:p>
          <a:p>
            <a:endParaRPr lang="en-US" dirty="0"/>
          </a:p>
          <a:p>
            <a:r>
              <a:rPr lang="en-US" dirty="0" smtClean="0"/>
              <a:t>Still afraid of storms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04" y="757645"/>
            <a:ext cx="4284280" cy="2460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477" y="2951018"/>
            <a:ext cx="3227614" cy="24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Lots of Math!</a:t>
            </a:r>
          </a:p>
          <a:p>
            <a:pPr lvl="1"/>
            <a:r>
              <a:rPr lang="en-US" dirty="0" smtClean="0"/>
              <a:t>Calculus</a:t>
            </a:r>
          </a:p>
          <a:p>
            <a:endParaRPr lang="en-US" dirty="0"/>
          </a:p>
          <a:p>
            <a:r>
              <a:rPr lang="en-US" dirty="0" smtClean="0"/>
              <a:t>Lots of Science!</a:t>
            </a:r>
          </a:p>
          <a:p>
            <a:pPr lvl="1"/>
            <a:r>
              <a:rPr lang="en-US" dirty="0" smtClean="0"/>
              <a:t>Physics, Environmental Science</a:t>
            </a:r>
          </a:p>
          <a:p>
            <a:endParaRPr lang="en-US" dirty="0"/>
          </a:p>
          <a:p>
            <a:r>
              <a:rPr lang="en-US" dirty="0" smtClean="0"/>
              <a:t>Picking a College! </a:t>
            </a:r>
          </a:p>
          <a:p>
            <a:endParaRPr lang="en-US" dirty="0"/>
          </a:p>
          <a:p>
            <a:r>
              <a:rPr lang="en-US" dirty="0" smtClean="0"/>
              <a:t>Meeting local meteorologists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4026" y="4900535"/>
            <a:ext cx="2012825" cy="165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728" y="263616"/>
            <a:ext cx="46355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35" y="2647404"/>
            <a:ext cx="3222986" cy="2299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36" y="4883330"/>
            <a:ext cx="1247503" cy="17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925" y="3252708"/>
            <a:ext cx="4452437" cy="3605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52437" cy="3605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419" y="0"/>
            <a:ext cx="4343581" cy="36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689463"/>
            <a:ext cx="4754880" cy="44827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Interned at TV Station, the National Weather Service, and SHAVE Hail Project.</a:t>
            </a:r>
          </a:p>
          <a:p>
            <a:endParaRPr lang="en-US" dirty="0"/>
          </a:p>
          <a:p>
            <a:r>
              <a:rPr lang="en-US" dirty="0" smtClean="0"/>
              <a:t>More math! More Science!</a:t>
            </a:r>
          </a:p>
          <a:p>
            <a:endParaRPr lang="en-US" dirty="0"/>
          </a:p>
          <a:p>
            <a:r>
              <a:rPr lang="en-US" dirty="0" smtClean="0"/>
              <a:t>Storm Chasing!!!</a:t>
            </a:r>
          </a:p>
          <a:p>
            <a:endParaRPr lang="en-US" dirty="0"/>
          </a:p>
          <a:p>
            <a:r>
              <a:rPr lang="en-US" dirty="0" smtClean="0"/>
              <a:t>Find a mentor, role model!</a:t>
            </a:r>
          </a:p>
          <a:p>
            <a:endParaRPr lang="en-US" dirty="0"/>
          </a:p>
          <a:p>
            <a:r>
              <a:rPr lang="en-US" dirty="0" smtClean="0"/>
              <a:t>Don’t give up if it is your passion and dream job!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18" y="156754"/>
            <a:ext cx="2316510" cy="3095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3461233"/>
            <a:ext cx="3779188" cy="1860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36" y="334190"/>
            <a:ext cx="4111535" cy="2741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943" y="4789714"/>
            <a:ext cx="256032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Weather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435428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Worked several big flooding and tornado events.</a:t>
            </a:r>
          </a:p>
          <a:p>
            <a:endParaRPr lang="en-US" dirty="0"/>
          </a:p>
          <a:p>
            <a:r>
              <a:rPr lang="en-US" dirty="0" smtClean="0"/>
              <a:t>Done Tornado damage surveys</a:t>
            </a:r>
          </a:p>
          <a:p>
            <a:endParaRPr lang="en-US" dirty="0"/>
          </a:p>
          <a:p>
            <a:r>
              <a:rPr lang="en-US" dirty="0" smtClean="0"/>
              <a:t>Numerous school and conference  presentations</a:t>
            </a:r>
          </a:p>
          <a:p>
            <a:endParaRPr lang="en-US" dirty="0"/>
          </a:p>
          <a:p>
            <a:r>
              <a:rPr lang="en-US" dirty="0" smtClean="0"/>
              <a:t>Forecasting!</a:t>
            </a:r>
          </a:p>
          <a:p>
            <a:endParaRPr lang="en-US" dirty="0"/>
          </a:p>
          <a:p>
            <a:r>
              <a:rPr lang="en-US" dirty="0" smtClean="0"/>
              <a:t>Everyday presents something different and a new challenge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37" y="1638033"/>
            <a:ext cx="2399034" cy="3077709"/>
          </a:xfrm>
        </p:spPr>
      </p:pic>
      <p:pic>
        <p:nvPicPr>
          <p:cNvPr id="5" name="Picture 4" descr="\\ewx-s-nas\home\aaron.treadway\My Pictures\photo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7" t="15111"/>
          <a:stretch/>
        </p:blipFill>
        <p:spPr bwMode="auto">
          <a:xfrm>
            <a:off x="8931647" y="166717"/>
            <a:ext cx="3091186" cy="25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154" y="3372394"/>
            <a:ext cx="3500846" cy="2625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20" y="4501651"/>
            <a:ext cx="3044842" cy="22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4076"/>
            <a:ext cx="4013499" cy="30101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1764" r="5872" b="17778"/>
          <a:stretch/>
        </p:blipFill>
        <p:spPr>
          <a:xfrm>
            <a:off x="1799010" y="3048001"/>
            <a:ext cx="3086217" cy="186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10" y="543512"/>
            <a:ext cx="2997797" cy="2248348"/>
          </a:xfrm>
          <a:prstGeom prst="rect">
            <a:avLst/>
          </a:prstGeom>
        </p:spPr>
      </p:pic>
      <p:pic>
        <p:nvPicPr>
          <p:cNvPr id="6" name="Content Placeholder 6" descr="\\ewx-s-nas\home\aaron.treadway\My Pictures\mosaic_0.5_Refl_20130603_0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13" y="4592912"/>
            <a:ext cx="2389271" cy="22650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37" y="3418132"/>
            <a:ext cx="3048000" cy="2210213"/>
          </a:xfrm>
          <a:prstGeom prst="rect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4885226" y="1381712"/>
            <a:ext cx="677374" cy="6096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707418" y="1011186"/>
            <a:ext cx="508760" cy="2324931"/>
          </a:xfrm>
          <a:custGeom>
            <a:avLst/>
            <a:gdLst>
              <a:gd name="connsiteX0" fmla="*/ 0 w 508760"/>
              <a:gd name="connsiteY0" fmla="*/ 272670 h 2324931"/>
              <a:gd name="connsiteX1" fmla="*/ 295564 w 508760"/>
              <a:gd name="connsiteY1" fmla="*/ 4815 h 2324931"/>
              <a:gd name="connsiteX2" fmla="*/ 508000 w 508760"/>
              <a:gd name="connsiteY2" fmla="*/ 198779 h 2324931"/>
              <a:gd name="connsiteX3" fmla="*/ 221673 w 508760"/>
              <a:gd name="connsiteY3" fmla="*/ 1270197 h 2324931"/>
              <a:gd name="connsiteX4" fmla="*/ 286327 w 508760"/>
              <a:gd name="connsiteY4" fmla="*/ 2249251 h 2324931"/>
              <a:gd name="connsiteX5" fmla="*/ 286327 w 508760"/>
              <a:gd name="connsiteY5" fmla="*/ 2258488 h 232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760" h="2324931">
                <a:moveTo>
                  <a:pt x="0" y="272670"/>
                </a:moveTo>
                <a:cubicBezTo>
                  <a:pt x="105448" y="144900"/>
                  <a:pt x="210897" y="17130"/>
                  <a:pt x="295564" y="4815"/>
                </a:cubicBezTo>
                <a:cubicBezTo>
                  <a:pt x="380231" y="-7500"/>
                  <a:pt x="520315" y="-12118"/>
                  <a:pt x="508000" y="198779"/>
                </a:cubicBezTo>
                <a:cubicBezTo>
                  <a:pt x="495685" y="409676"/>
                  <a:pt x="258619" y="928452"/>
                  <a:pt x="221673" y="1270197"/>
                </a:cubicBezTo>
                <a:cubicBezTo>
                  <a:pt x="184728" y="1611942"/>
                  <a:pt x="275551" y="2084536"/>
                  <a:pt x="286327" y="2249251"/>
                </a:cubicBezTo>
                <a:cubicBezTo>
                  <a:pt x="297103" y="2413966"/>
                  <a:pt x="286327" y="2258488"/>
                  <a:pt x="286327" y="225848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Up Arrow 11"/>
          <p:cNvSpPr/>
          <p:nvPr/>
        </p:nvSpPr>
        <p:spPr>
          <a:xfrm>
            <a:off x="7772400" y="5710360"/>
            <a:ext cx="1143000" cy="995241"/>
          </a:xfrm>
          <a:prstGeom prst="lef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44239" y="4963383"/>
            <a:ext cx="1180567" cy="1229469"/>
            <a:chOff x="2120238" y="4963382"/>
            <a:chExt cx="1180567" cy="1229469"/>
          </a:xfrm>
        </p:grpSpPr>
        <p:sp>
          <p:nvSpPr>
            <p:cNvPr id="13" name="Chevron 12"/>
            <p:cNvSpPr/>
            <p:nvPr/>
          </p:nvSpPr>
          <p:spPr>
            <a:xfrm rot="12970523">
              <a:off x="2919805" y="5801395"/>
              <a:ext cx="381000" cy="391456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3387710">
              <a:off x="2675041" y="5621286"/>
              <a:ext cx="381000" cy="391456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3387710">
              <a:off x="2464391" y="5436942"/>
              <a:ext cx="381000" cy="391456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3826763">
              <a:off x="2280832" y="5204997"/>
              <a:ext cx="381000" cy="391456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4428236">
              <a:off x="2125466" y="4958154"/>
              <a:ext cx="381000" cy="391456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537</TotalTime>
  <Words>170</Words>
  <Application>Microsoft Macintosh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Bookman Old Style</vt:lpstr>
      <vt:lpstr>Calibri</vt:lpstr>
      <vt:lpstr>Century Gothic</vt:lpstr>
      <vt:lpstr>Mangal</vt:lpstr>
      <vt:lpstr>Rockwell Extra Bold</vt:lpstr>
      <vt:lpstr>Wingdings</vt:lpstr>
      <vt:lpstr>Wood Type</vt:lpstr>
      <vt:lpstr>The Life of a Meteorologist</vt:lpstr>
      <vt:lpstr>Early Childhood</vt:lpstr>
      <vt:lpstr>Middle School</vt:lpstr>
      <vt:lpstr>High School</vt:lpstr>
      <vt:lpstr>PowerPoint Presentation</vt:lpstr>
      <vt:lpstr>College</vt:lpstr>
      <vt:lpstr>National Weather Service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30</cp:revision>
  <dcterms:created xsi:type="dcterms:W3CDTF">2017-04-02T00:55:40Z</dcterms:created>
  <dcterms:modified xsi:type="dcterms:W3CDTF">2017-04-16T14:00:19Z</dcterms:modified>
</cp:coreProperties>
</file>