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1"/>
    <p:restoredTop sz="94692"/>
  </p:normalViewPr>
  <p:slideViewPr>
    <p:cSldViewPr snapToGrid="0" snapToObjects="1">
      <p:cViewPr varScale="1">
        <p:scale>
          <a:sx n="134" d="100"/>
          <a:sy n="134" d="100"/>
        </p:scale>
        <p:origin x="18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847C5-8F0E-F84B-B7F9-9F2266301B12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43483-3465-7D4D-B307-BD6F41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4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2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4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5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0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4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8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2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E466094-E58B-8648-840A-54DAA7ED6211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C66BEC7-A2AD-F240-9BAB-8C7D9D30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9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gif"/><Relationship Id="rId3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Relationship Id="rId3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7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radar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4008"/>
            <a:ext cx="10058400" cy="160934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</a:t>
            </a:r>
            <a:r>
              <a:rPr lang="en-US" dirty="0" smtClean="0"/>
              <a:t>dio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etection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nd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anging</a:t>
            </a:r>
            <a:endParaRPr lang="en-US" dirty="0"/>
          </a:p>
        </p:txBody>
      </p:sp>
      <p:pic>
        <p:nvPicPr>
          <p:cNvPr id="4" name="KEWX Radar radome, from the Inside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72974"/>
            <a:ext cx="4162697" cy="2881867"/>
          </a:xfrm>
          <a:prstGeom prst="rect">
            <a:avLst/>
          </a:prstGeom>
        </p:spPr>
      </p:pic>
      <p:pic>
        <p:nvPicPr>
          <p:cNvPr id="5" name="Picture 2" descr="\\ewx-s-nas\home\aaron.treadway\My Pictures\photo 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/>
          <a:stretch/>
        </p:blipFill>
        <p:spPr bwMode="auto">
          <a:xfrm>
            <a:off x="262329" y="3560047"/>
            <a:ext cx="2661778" cy="32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nimated_Radar_Explination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33885" y="1172974"/>
            <a:ext cx="7022707" cy="552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3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radar works?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52" y="2093976"/>
            <a:ext cx="4754563" cy="1425732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64224" y="2194559"/>
            <a:ext cx="4754880" cy="4493623"/>
          </a:xfrm>
        </p:spPr>
        <p:txBody>
          <a:bodyPr>
            <a:normAutofit/>
          </a:bodyPr>
          <a:lstStyle/>
          <a:p>
            <a:r>
              <a:rPr lang="en-US" dirty="0" smtClean="0"/>
              <a:t>Movement and Position of Targets</a:t>
            </a:r>
          </a:p>
          <a:p>
            <a:endParaRPr lang="en-US" dirty="0"/>
          </a:p>
          <a:p>
            <a:r>
              <a:rPr lang="en-US" dirty="0" smtClean="0"/>
              <a:t>Radar tracks phase (shape/position/form) shift (change) in radar pulse after hitting target.</a:t>
            </a:r>
          </a:p>
          <a:p>
            <a:endParaRPr lang="en-US" dirty="0"/>
          </a:p>
          <a:p>
            <a:r>
              <a:rPr lang="en-US" dirty="0" smtClean="0"/>
              <a:t>Weather radar spends 59 minutes, 53 seconds each hour listening, 7 seconds sending.</a:t>
            </a:r>
          </a:p>
          <a:p>
            <a:endParaRPr lang="en-US" dirty="0"/>
          </a:p>
          <a:p>
            <a:r>
              <a:rPr lang="en-US" dirty="0" smtClean="0"/>
              <a:t>Radar Data every 1-15 minutes.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82" y="3900255"/>
            <a:ext cx="4535533" cy="26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Dual-polarization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6384" y="1854089"/>
            <a:ext cx="3892964" cy="465858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New software and hardware to provide a 3D picture of targets.</a:t>
            </a:r>
          </a:p>
          <a:p>
            <a:endParaRPr lang="en-US" dirty="0"/>
          </a:p>
          <a:p>
            <a:r>
              <a:rPr lang="en-US" dirty="0" smtClean="0"/>
              <a:t>Dual-pol can identify rain, hail, snow, debris, natural objects.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14" y="4057469"/>
            <a:ext cx="444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smtClean="0"/>
              <a:t>The Future Of Radar</a:t>
            </a:r>
            <a:endParaRPr lang="en-US"/>
          </a:p>
        </p:txBody>
      </p:sp>
      <p:pic>
        <p:nvPicPr>
          <p:cNvPr id="4" name="El Reno EF5 Tornado - PAR (Phased Array Radar) May 31,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779" y="1302295"/>
            <a:ext cx="9328221" cy="5247124"/>
          </a:xfrm>
        </p:spPr>
      </p:pic>
    </p:spTree>
    <p:extLst>
      <p:ext uri="{BB962C8B-B14F-4D97-AF65-F5344CB8AC3E}">
        <p14:creationId xmlns:p14="http://schemas.microsoft.com/office/powerpoint/2010/main" val="12996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 on radar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646791"/>
            <a:ext cx="8788255" cy="4891169"/>
          </a:xfrm>
        </p:spPr>
      </p:pic>
      <p:sp>
        <p:nvSpPr>
          <p:cNvPr id="5" name="Right Arrow 4"/>
          <p:cNvSpPr/>
          <p:nvPr/>
        </p:nvSpPr>
        <p:spPr>
          <a:xfrm rot="7517391">
            <a:off x="6079773" y="3931267"/>
            <a:ext cx="714103" cy="32221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8275581">
            <a:off x="7355579" y="4937108"/>
            <a:ext cx="714103" cy="322217"/>
          </a:xfrm>
          <a:prstGeom prst="rightArrow">
            <a:avLst/>
          </a:prstGeom>
          <a:solidFill>
            <a:srgbClr val="007F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Hail on Radar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4889" y="2260237"/>
            <a:ext cx="5103359" cy="40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3" y="2708367"/>
            <a:ext cx="5605610" cy="32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 signal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93" y="114300"/>
            <a:ext cx="6309657" cy="3557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1" y="1690214"/>
            <a:ext cx="6809740" cy="4941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26812" y="114300"/>
            <a:ext cx="1819275" cy="3886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578" y="4042084"/>
            <a:ext cx="3478670" cy="2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6" y="-207626"/>
            <a:ext cx="10058400" cy="1609344"/>
          </a:xfrm>
        </p:spPr>
        <p:txBody>
          <a:bodyPr/>
          <a:lstStyle/>
          <a:p>
            <a:r>
              <a:rPr lang="en-US" dirty="0" smtClean="0"/>
              <a:t>More!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65" y="2674448"/>
            <a:ext cx="4457700" cy="4037065"/>
          </a:xfrm>
          <a:prstGeom prst="rect">
            <a:avLst/>
          </a:prstGeom>
        </p:spPr>
      </p:pic>
      <p:pic>
        <p:nvPicPr>
          <p:cNvPr id="5" name="Picture 4" descr="IMG_006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2" t="27920" r="36431" b="15385"/>
          <a:stretch/>
        </p:blipFill>
        <p:spPr>
          <a:xfrm>
            <a:off x="4754158" y="239780"/>
            <a:ext cx="2747191" cy="3313280"/>
          </a:xfrm>
          <a:prstGeom prst="rect">
            <a:avLst/>
          </a:prstGeom>
        </p:spPr>
      </p:pic>
      <p:pic>
        <p:nvPicPr>
          <p:cNvPr id="6" name="Picture 5" descr="Radar_lineD_kdfx_Reflectivity_20131029_23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3057525"/>
            <a:ext cx="3733750" cy="3539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164705"/>
            <a:ext cx="3249054" cy="249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57" y="3797912"/>
            <a:ext cx="3577992" cy="2949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39" y="243869"/>
            <a:ext cx="2831963" cy="26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31</TotalTime>
  <Words>104</Words>
  <Application>Microsoft Macintosh PowerPoint</Application>
  <PresentationFormat>Widescreen</PresentationFormat>
  <Paragraphs>21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Rockwell</vt:lpstr>
      <vt:lpstr>Rockwell Condensed</vt:lpstr>
      <vt:lpstr>Rockwell Extra Bold</vt:lpstr>
      <vt:lpstr>Wingdings</vt:lpstr>
      <vt:lpstr>Wood Type</vt:lpstr>
      <vt:lpstr>radar</vt:lpstr>
      <vt:lpstr>Radio detection and ranging</vt:lpstr>
      <vt:lpstr>How radar works?</vt:lpstr>
      <vt:lpstr>Dual-polarization</vt:lpstr>
      <vt:lpstr>The Future Of Radar</vt:lpstr>
      <vt:lpstr>Tornado on radar</vt:lpstr>
      <vt:lpstr>Large Hail on Radar</vt:lpstr>
      <vt:lpstr>The bat signal</vt:lpstr>
      <vt:lpstr>More!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</dc:title>
  <dc:creator>Aaron Treadway</dc:creator>
  <cp:lastModifiedBy>Aaron Treadway</cp:lastModifiedBy>
  <cp:revision>3</cp:revision>
  <dcterms:created xsi:type="dcterms:W3CDTF">2017-04-17T01:38:23Z</dcterms:created>
  <dcterms:modified xsi:type="dcterms:W3CDTF">2017-04-17T02:09:31Z</dcterms:modified>
</cp:coreProperties>
</file>