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6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2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2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0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4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8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2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5ABA2-6214-4748-9CA5-BF7DB2956B22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97A1A-4212-4D18-8FF9-77650F72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9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63" y="838200"/>
            <a:ext cx="687677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4495800" y="5257800"/>
            <a:ext cx="4114800" cy="1524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6553200" y="4648200"/>
            <a:ext cx="2057400" cy="762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47843" y="304800"/>
            <a:ext cx="670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Weather balloon sounding at NWS Sterling, Sat morning Dec 17, 2016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14048" y="4732999"/>
            <a:ext cx="1436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Temperature rising</a:t>
            </a:r>
          </a:p>
          <a:p>
            <a:r>
              <a:rPr lang="en-US" sz="1000" dirty="0"/>
              <a:t>w</a:t>
            </a:r>
            <a:r>
              <a:rPr lang="en-US" sz="1000" dirty="0" smtClean="0"/>
              <a:t>ith height in this layer.</a:t>
            </a:r>
          </a:p>
          <a:p>
            <a:r>
              <a:rPr lang="en-US" sz="1000" dirty="0" smtClean="0"/>
              <a:t>This a temperature</a:t>
            </a:r>
          </a:p>
          <a:p>
            <a:r>
              <a:rPr lang="en-US" sz="1000" dirty="0"/>
              <a:t>i</a:t>
            </a:r>
            <a:r>
              <a:rPr lang="en-US" sz="1000" dirty="0" smtClean="0"/>
              <a:t>nversion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656859" y="3276600"/>
            <a:ext cx="153279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Pollutants can</a:t>
            </a:r>
          </a:p>
          <a:p>
            <a:r>
              <a:rPr lang="en-US" sz="1000" dirty="0"/>
              <a:t>r</a:t>
            </a:r>
            <a:r>
              <a:rPr lang="en-US" sz="1000" dirty="0" smtClean="0"/>
              <a:t>ise to the top</a:t>
            </a:r>
          </a:p>
          <a:p>
            <a:r>
              <a:rPr lang="en-US" sz="1000" dirty="0"/>
              <a:t>o</a:t>
            </a:r>
            <a:r>
              <a:rPr lang="en-US" sz="1000" dirty="0" smtClean="0"/>
              <a:t>f the inversion</a:t>
            </a:r>
          </a:p>
          <a:p>
            <a:r>
              <a:rPr lang="en-US" sz="1000" dirty="0"/>
              <a:t>a</a:t>
            </a:r>
            <a:r>
              <a:rPr lang="en-US" sz="1000" dirty="0" smtClean="0"/>
              <a:t>nd will spread out within</a:t>
            </a:r>
          </a:p>
          <a:p>
            <a:r>
              <a:rPr lang="en-US" sz="1000" dirty="0"/>
              <a:t>t</a:t>
            </a:r>
            <a:r>
              <a:rPr lang="en-US" sz="1000" dirty="0" smtClean="0"/>
              <a:t>he layer but do not</a:t>
            </a:r>
          </a:p>
          <a:p>
            <a:r>
              <a:rPr lang="en-US" sz="1000" dirty="0"/>
              <a:t>e</a:t>
            </a:r>
            <a:r>
              <a:rPr lang="en-US" sz="1000" dirty="0" smtClean="0"/>
              <a:t>scape until the</a:t>
            </a:r>
          </a:p>
          <a:p>
            <a:r>
              <a:rPr lang="en-US" sz="1000" dirty="0"/>
              <a:t>i</a:t>
            </a:r>
            <a:r>
              <a:rPr lang="en-US" sz="1000" dirty="0" smtClean="0"/>
              <a:t>nversion is broken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924800" y="2286000"/>
            <a:ext cx="97494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Standard</a:t>
            </a:r>
          </a:p>
          <a:p>
            <a:r>
              <a:rPr lang="en-US" sz="1000" dirty="0"/>
              <a:t>a</a:t>
            </a:r>
            <a:r>
              <a:rPr lang="en-US" sz="1000" dirty="0" smtClean="0"/>
              <a:t>tmosphere – </a:t>
            </a:r>
          </a:p>
          <a:p>
            <a:r>
              <a:rPr lang="en-US" sz="1000" dirty="0"/>
              <a:t>t</a:t>
            </a:r>
            <a:r>
              <a:rPr lang="en-US" sz="1000" dirty="0" smtClean="0"/>
              <a:t>emperature</a:t>
            </a:r>
          </a:p>
          <a:p>
            <a:r>
              <a:rPr lang="en-US" sz="1000" dirty="0"/>
              <a:t>d</a:t>
            </a:r>
            <a:r>
              <a:rPr lang="en-US" sz="1000" dirty="0" smtClean="0"/>
              <a:t>ecreases with</a:t>
            </a:r>
          </a:p>
          <a:p>
            <a:r>
              <a:rPr lang="en-US" sz="1000" dirty="0" smtClean="0"/>
              <a:t>height</a:t>
            </a:r>
            <a:endParaRPr lang="en-US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943600" y="2438400"/>
            <a:ext cx="1981200" cy="15240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92593" y="5911334"/>
            <a:ext cx="4560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line = temperature, green line = dew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485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Weather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Woodcock</dc:creator>
  <cp:lastModifiedBy>Andrew Woodcock</cp:lastModifiedBy>
  <cp:revision>3</cp:revision>
  <dcterms:created xsi:type="dcterms:W3CDTF">2016-12-22T07:16:51Z</dcterms:created>
  <dcterms:modified xsi:type="dcterms:W3CDTF">2017-01-02T16:54:51Z</dcterms:modified>
</cp:coreProperties>
</file>