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0" r:id="rId8"/>
    <p:sldId id="261" r:id="rId9"/>
    <p:sldId id="262" r:id="rId10"/>
    <p:sldId id="267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>
        <p:scale>
          <a:sx n="69" d="100"/>
          <a:sy n="69" d="100"/>
        </p:scale>
        <p:origin x="-229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4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1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8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5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4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EAA2-6E59-4AE8-A754-9415FC5E6EF3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E733-ABF2-46BC-852F-C55A51235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62407" b="10216"/>
          <a:stretch/>
        </p:blipFill>
        <p:spPr bwMode="auto">
          <a:xfrm>
            <a:off x="0" y="11723"/>
            <a:ext cx="6875585" cy="91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/>
        </p:blipFill>
        <p:spPr bwMode="auto">
          <a:xfrm>
            <a:off x="1143000" y="744415"/>
            <a:ext cx="4495800" cy="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477108"/>
            <a:ext cx="46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NWS Forecast Office</a:t>
            </a:r>
          </a:p>
          <a:p>
            <a:r>
              <a:rPr lang="en-US" sz="800" b="1" u="sng" dirty="0" smtClean="0">
                <a:solidFill>
                  <a:schemeClr val="accent1"/>
                </a:solidFill>
              </a:rPr>
              <a:t>Weather.gov</a:t>
            </a:r>
            <a:r>
              <a:rPr lang="en-US" sz="800" b="1" dirty="0" smtClean="0"/>
              <a:t> &gt; NWS Forecast Office </a:t>
            </a:r>
            <a:endParaRPr lang="en-US" sz="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7108"/>
            <a:ext cx="1143000" cy="41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cap="small" dirty="0">
                <a:solidFill>
                  <a:schemeClr val="tx2"/>
                </a:solidFill>
              </a:rPr>
              <a:t>Module 1: Severe Thunderstorm and Flood Potential Outlook – Five Days Out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600200"/>
            <a:ext cx="6515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Questions</a:t>
            </a:r>
          </a:p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Were </a:t>
            </a:r>
            <a:r>
              <a:rPr lang="en-US" dirty="0"/>
              <a:t>you aware of the Hazardous Weather Outlook product before this exercise?  If so, how often do you view this product and how do you normally view it? 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Were </a:t>
            </a:r>
            <a:r>
              <a:rPr lang="en-US" dirty="0"/>
              <a:t>you aware of the Area Forecast Discussion product before this exercise?  If so, how often do you view this product and how do you normally view it?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Were </a:t>
            </a:r>
            <a:r>
              <a:rPr lang="en-US" dirty="0"/>
              <a:t>you aware of the SPC Outlooks before this exercise?  Do you understand the various categories used in the outlooks?  </a:t>
            </a: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Are </a:t>
            </a:r>
            <a:r>
              <a:rPr lang="en-US" dirty="0"/>
              <a:t>the products used in Module 1 sufficient to deliver to you the information you would need about this event at this time frame?  What additional products and services would be helpful to you and </a:t>
            </a:r>
            <a:r>
              <a:rPr lang="en-US" dirty="0" smtClean="0"/>
              <a:t>why?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actions would you take based on this briefing and why?</a:t>
            </a:r>
          </a:p>
        </p:txBody>
      </p:sp>
    </p:spTree>
    <p:extLst>
      <p:ext uri="{BB962C8B-B14F-4D97-AF65-F5344CB8AC3E}">
        <p14:creationId xmlns:p14="http://schemas.microsoft.com/office/powerpoint/2010/main" val="22211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62407" b="10216"/>
          <a:stretch/>
        </p:blipFill>
        <p:spPr bwMode="auto">
          <a:xfrm>
            <a:off x="0" y="11723"/>
            <a:ext cx="6875585" cy="91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/>
        </p:blipFill>
        <p:spPr bwMode="auto">
          <a:xfrm>
            <a:off x="1143000" y="744415"/>
            <a:ext cx="4495800" cy="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477108"/>
            <a:ext cx="46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NWS Forecast Office</a:t>
            </a:r>
          </a:p>
          <a:p>
            <a:r>
              <a:rPr lang="en-US" sz="800" b="1" u="sng" dirty="0" smtClean="0">
                <a:solidFill>
                  <a:schemeClr val="accent1"/>
                </a:solidFill>
              </a:rPr>
              <a:t>Weather.gov</a:t>
            </a:r>
            <a:r>
              <a:rPr lang="en-US" sz="800" b="1" dirty="0" smtClean="0"/>
              <a:t> &gt; NWS Forecast Office </a:t>
            </a:r>
            <a:endParaRPr lang="en-US" sz="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7108"/>
            <a:ext cx="1143000" cy="41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7" t="28612" r="80723" b="50000"/>
          <a:stretch/>
        </p:blipFill>
        <p:spPr bwMode="auto">
          <a:xfrm>
            <a:off x="1195754" y="1973216"/>
            <a:ext cx="832338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2123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1000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705600"/>
            <a:ext cx="6781800" cy="9906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62407" b="10216"/>
          <a:stretch/>
        </p:blipFill>
        <p:spPr bwMode="auto">
          <a:xfrm>
            <a:off x="0" y="11723"/>
            <a:ext cx="6875585" cy="91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/>
        </p:blipFill>
        <p:spPr bwMode="auto">
          <a:xfrm>
            <a:off x="1143000" y="744415"/>
            <a:ext cx="4495800" cy="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477108"/>
            <a:ext cx="46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NWS Forecast Office</a:t>
            </a:r>
          </a:p>
          <a:p>
            <a:r>
              <a:rPr lang="en-US" sz="800" b="1" u="sng" dirty="0" smtClean="0">
                <a:solidFill>
                  <a:schemeClr val="accent1"/>
                </a:solidFill>
              </a:rPr>
              <a:t>Weather.gov</a:t>
            </a:r>
            <a:r>
              <a:rPr lang="en-US" sz="800" b="1" dirty="0" smtClean="0"/>
              <a:t> &gt; NWS Forecast Office </a:t>
            </a:r>
            <a:endParaRPr lang="en-US" sz="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7108"/>
            <a:ext cx="1143000" cy="41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28726" r="72565" b="55222"/>
          <a:stretch/>
        </p:blipFill>
        <p:spPr bwMode="auto">
          <a:xfrm>
            <a:off x="3276601" y="1992306"/>
            <a:ext cx="912396" cy="156564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705600" cy="899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32509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199" y="6248400"/>
            <a:ext cx="5943599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800" y="6096000"/>
            <a:ext cx="1904998" cy="1524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126" y="7239000"/>
            <a:ext cx="5936673" cy="1524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62407" b="10216"/>
          <a:stretch/>
        </p:blipFill>
        <p:spPr bwMode="auto">
          <a:xfrm>
            <a:off x="0" y="11723"/>
            <a:ext cx="6875585" cy="913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7"/>
          <a:stretch/>
        </p:blipFill>
        <p:spPr bwMode="auto">
          <a:xfrm>
            <a:off x="1143000" y="744415"/>
            <a:ext cx="4495800" cy="55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1447800"/>
            <a:ext cx="5562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1477108"/>
            <a:ext cx="464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NWS Forecast Office</a:t>
            </a:r>
          </a:p>
          <a:p>
            <a:r>
              <a:rPr lang="en-US" sz="800" b="1" u="sng" dirty="0" smtClean="0">
                <a:solidFill>
                  <a:schemeClr val="accent1"/>
                </a:solidFill>
              </a:rPr>
              <a:t>Weather.gov</a:t>
            </a:r>
            <a:r>
              <a:rPr lang="en-US" sz="800" b="1" dirty="0" smtClean="0"/>
              <a:t> &gt; NWS Forecast Office </a:t>
            </a:r>
            <a:endParaRPr lang="en-US" sz="8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77108"/>
            <a:ext cx="1143000" cy="41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18323" r="66909" b="40949"/>
          <a:stretch/>
        </p:blipFill>
        <p:spPr bwMode="auto">
          <a:xfrm>
            <a:off x="647700" y="471055"/>
            <a:ext cx="1211410" cy="25769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4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58487" b="13582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72" b="10444"/>
          <a:stretch/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6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y 4 Severe Weather Outlook Graphics Issued on Jul 10,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207160"/>
            <a:ext cx="6843417" cy="39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4" y="1"/>
            <a:ext cx="6869723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844061"/>
            <a:ext cx="441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Day 4-8 Severe Weather Outlook Issued on October 16, 2018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724" y="4635286"/>
            <a:ext cx="2662238" cy="56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Day 5 Severe Weather Outlook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Valid: 20/1200Z-21/1200Z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9" y="5202695"/>
            <a:ext cx="6853687" cy="39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6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199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Edwards</dc:creator>
  <cp:lastModifiedBy>Tony</cp:lastModifiedBy>
  <cp:revision>19</cp:revision>
  <dcterms:created xsi:type="dcterms:W3CDTF">2018-10-02T13:46:28Z</dcterms:created>
  <dcterms:modified xsi:type="dcterms:W3CDTF">2018-10-08T17:12:07Z</dcterms:modified>
</cp:coreProperties>
</file>